
<file path=[Content_Types].xml><?xml version="1.0" encoding="utf-8"?>
<Types xmlns="http://schemas.openxmlformats.org/package/2006/content-types">
  <Default Extension="fntdata" ContentType="application/x-fontdata"/>
  <Default Extension="jpg" ContentType="image/jpeg"/>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Lato Black" panose="020F0502020204030203" pitchFamily="34" charset="0"/>
      <p:bold r:id="rId22"/>
      <p:italic r:id="rId23"/>
      <p:boldItalic r:id="rId24"/>
    </p:embeddedFont>
    <p:embeddedFont>
      <p:font typeface="Lato Light"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Montserrat Light" panose="00000400000000000000" pitchFamily="2"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VY7HkJvzzXfkMu5kickD1F9n8w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AE" sz="1200" b="0" i="0" u="none" strike="noStrike" cap="none" dirty="0">
                <a:solidFill>
                  <a:schemeClr val="dk1"/>
                </a:solidFill>
                <a:effectLst/>
                <a:latin typeface="Calibri"/>
                <a:ea typeface="Calibri"/>
                <a:cs typeface="Calibri"/>
                <a:sym typeface="Calibri"/>
              </a:rPr>
              <a:t>Hello and welcome, this is our team presentation about the practical development of intelligent agent for the purpose of file classification. </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In the current world, computerised devices and digital data are integral to our everyday lives. This has led to significant challenges for businesses and individuals. </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The first important challenge is organising and categorising vast quantities of files generated. This is to ensure efficient management and accessibility. Secondly, classifying suspicious files is crucial for identifying and mitigating security threats, preventing malware propagation and protecting both data and systems.</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Not all suspicious files are necessarily malicious. But some files may trigger suspicion due to false positives or legitimate activities that may appear unusual. Proper classification helps differentiate between genuine threats and benign files, reducing the chances of false alarms and unnecessary disruptions.</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This project aims to automate file classification using intelligent agents, by using the speed and efficiency of intelligent agents. The project intends to simplify the identification of ordinary and potentially dangerous file types, thereby enhancing file management and security.</a:t>
            </a:r>
            <a:endParaRPr lang="en-GB" sz="1200" b="0" i="0" u="none" strike="noStrike" cap="none" dirty="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57d881ae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AE" sz="1200" b="0" i="0" u="none" strike="noStrike" cap="none" dirty="0">
                <a:solidFill>
                  <a:schemeClr val="dk1"/>
                </a:solidFill>
                <a:effectLst/>
                <a:latin typeface="Calibri"/>
                <a:ea typeface="Calibri"/>
                <a:cs typeface="Calibri"/>
                <a:sym typeface="Calibri"/>
              </a:rPr>
              <a:t>In conclusion, we successfully developed multiple agents to classify files based on their file name extension. User-friendly interface was created to review the classification results The performance of the agents were successfully tested and validated.</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The potential drawbacks of using only filename extension as a basis for file classification were discussed. In future, this project could be further extended to classify files based on their content or other user defined attributes and could use machine learning methods and natural language processing to enhance agent performance.</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Overall, our project with a multiagent system for file classification couples the power of multiple autonomous agents to achieve efficient and accurate file organisation. By utilising such systems can improve file management, retrieval, and decision-making processes in diverse domains</a:t>
            </a:r>
            <a:endParaRPr lang="en-GB"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dirty="0"/>
          </a:p>
        </p:txBody>
      </p:sp>
      <p:sp>
        <p:nvSpPr>
          <p:cNvPr id="412" name="Google Shape;412;g257d881ae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6bf644971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AE" sz="1200" b="0" i="0" u="none" strike="noStrike" cap="none" dirty="0">
                <a:solidFill>
                  <a:schemeClr val="dk1"/>
                </a:solidFill>
                <a:effectLst/>
                <a:latin typeface="Calibri"/>
                <a:ea typeface="Calibri"/>
                <a:cs typeface="Calibri"/>
                <a:sym typeface="Calibri"/>
              </a:rPr>
              <a:t>Now let’s look at the context of our project. An intelligent agent is basically a software program based system that has the ability to perceive its environment through sensors or input data, and use this to understand the environment, employ reasoning mechanisms to process and analyse the information they perceive, use algorithms, logic or machine learning techniques to extract knowledge, make inferences and derive conclusions based on available data. Based on the reasoning process they can make autonomous decisions or provide recommendations</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In our current work, we have utilised intelligent agent to perceive the system environment that awaits for user to input files, used rule based system to define normal and suspicious files. Here we have used reactive agent architecture. The main reason we used it is the requirement of real-time response for the user file input and complex reasoning was not required.</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Agents communicate by  communication protocols, languages, and frameworks to exchange information and coordinate actions in multiagent systems.</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Agents learn using knowledge base to acquire knowledge, learn from experience, and adapt their behavior based on changing circumstances.</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Multiple agents work together on specific tasks and cooperate, negotiate, and collaborate to achieve shared goals or solve complex problems. Agents can communicate with user as well to exchange information</a:t>
            </a:r>
            <a:endParaRPr lang="en-GB" sz="1200" b="0" i="0" u="none" strike="noStrike" cap="none" dirty="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p:txBody>
      </p:sp>
      <p:sp>
        <p:nvSpPr>
          <p:cNvPr id="165" name="Google Shape;165;g256bf644971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57d881ae7e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AE" sz="1200" b="0" i="0" u="none" strike="noStrike" cap="none" dirty="0">
                <a:solidFill>
                  <a:schemeClr val="dk1"/>
                </a:solidFill>
                <a:effectLst/>
                <a:latin typeface="Calibri"/>
                <a:ea typeface="Calibri"/>
                <a:cs typeface="Calibri"/>
                <a:sym typeface="Calibri"/>
              </a:rPr>
              <a:t>We formulated SMART objectives, so that our project team can have clear, specific and measurable targets that are achievable and time-bound, they provide guidance and focus throughout the project's development, testing, and validation phases</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Our main objectives were to develop intelligent agents capable of accurately analysing file name extensions for classification of at least 10 different file types with an accuracy rate of 95% or higher, within a timeline of 10 days.</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Also to create a user-friendly interface that allows users to review and validate the classification results, to provide feedback on any misclassifications and to complete this process within a timeframe of 10 days.</a:t>
            </a:r>
            <a:endParaRPr lang="en-GB" sz="1200" b="0" i="0" u="none" strike="noStrike" cap="none" dirty="0">
              <a:solidFill>
                <a:schemeClr val="dk1"/>
              </a:solidFill>
              <a:effectLst/>
              <a:latin typeface="Calibri"/>
              <a:ea typeface="Calibri"/>
              <a:cs typeface="Calibri"/>
              <a:sym typeface="Calibri"/>
            </a:endParaRPr>
          </a:p>
          <a:p>
            <a:r>
              <a:rPr lang="en-AE" sz="1200" b="0" i="0" u="none" strike="noStrike" cap="none" dirty="0">
                <a:solidFill>
                  <a:schemeClr val="dk1"/>
                </a:solidFill>
                <a:effectLst/>
                <a:latin typeface="Calibri"/>
                <a:ea typeface="Calibri"/>
                <a:cs typeface="Calibri"/>
                <a:sym typeface="Calibri"/>
              </a:rPr>
              <a:t>And finally to conduct rigorous testing and validation processes on the intelligent agents, including a dataset of 1,000 files representing a diverse range of file types, to achieve an accuracy rate of 90% or higher and ensure that the classification process takes no more than 5 seconds per file, within a timeline of 5 days.</a:t>
            </a:r>
            <a:endParaRPr lang="en-GB"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dirty="0"/>
          </a:p>
        </p:txBody>
      </p:sp>
      <p:sp>
        <p:nvSpPr>
          <p:cNvPr id="199" name="Google Shape;199;g257d881ae7e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400"/>
              <a:buNone/>
            </a:pPr>
            <a:r>
              <a:rPr lang="en-US" sz="1800">
                <a:latin typeface="Arial"/>
                <a:ea typeface="Arial"/>
                <a:cs typeface="Arial"/>
                <a:sym typeface="Arial"/>
              </a:rPr>
              <a:t>In this presentation, we will delve into the advantages of utilizing a multi-agent system as a practical solution, while also providing detailed insights into our rationale for choosing the reactive type to develop all the agents involved in the project.</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To attain a common objective, it is essential to establish coordination and interaction among numerous agents. As described by Wooldridge (2009), these agents collaborate by leveraging their distinct capabilities and knowledge, enabling them to effectively tackle complex tasks that would prove challenging for a single agent. In our project, we are harnessing the potential of multi-agent systems to enhance the efficiency of file classification. By leveraging the collective power of these agents, we can achieve accurate and efficient file classification, leveraging their collaborative abilities.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Now, let's turn our attention to a noteworthy study conducted by Peng et al. (2001) that compared single and multi-agent systems in the domain of file classification. This research meticulously evaluated various criteria, including response time, classification quality, and economic and privacy considerations. Surprisingly, the findings indicated that the collaborative multi-agent system outperformed the single-agent system in all these aspects. These results strongly suggest that adopting a multi-agent system approach holds significant promise for our file classification project. By harnessing the collaboration and interaction among agents, we can achieve superior performance and deliver accurate and efficient file classification results.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 </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Furthermore, we have made a deliberate decision to employ reactive agents in our project. Reactive agents are designed to react and respond to their environment based solely on the immediate input they receive. As explained by Russell (2021), these agents are known for their speed and efficiency, directly perceiving the files and taking action based on the current situation. By incorporating reactive agents into our project, we can ensure a dynamic and real-time response to the classification requirements of the files we encounter. This choice aligns with our goal of delivering a system that is fast, efficient, and capable of adapting to the ever-changing file classification needs.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summary, the utilization of a multi-agent system offers numerous advantages for file classification, allowing for collaboration and interaction among agents to tackle complex tasks. The comparative study conducted by Peng et al. underscores the superior performance of the collaborative multi-agent system. Moreover, our decision to employ reactive agents ensures a dynamic and real-time response to the classification needs of the files we encounter.</a:t>
            </a:r>
            <a:endParaRPr sz="1800">
              <a:latin typeface="Calibri"/>
              <a:ea typeface="Calibri"/>
              <a:cs typeface="Calibri"/>
              <a:sym typeface="Calibri"/>
            </a:endParaRPr>
          </a:p>
        </p:txBody>
      </p:sp>
      <p:sp>
        <p:nvSpPr>
          <p:cNvPr id="232" name="Google Shape;2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200"/>
              </a:spcBef>
              <a:spcAft>
                <a:spcPts val="0"/>
              </a:spcAft>
              <a:buClr>
                <a:schemeClr val="dk1"/>
              </a:buClr>
              <a:buSzPts val="1100"/>
              <a:buFont typeface="Arial"/>
              <a:buNone/>
            </a:pPr>
            <a:r>
              <a:rPr lang="en-US">
                <a:latin typeface="Arial"/>
                <a:ea typeface="Arial"/>
                <a:cs typeface="Arial"/>
                <a:sym typeface="Arial"/>
              </a:rPr>
              <a:t>The project's design is visually represented through two UML diagrams. The first diagram is the UML use case diagram, which illustrates the broad functionalities and interactions between the system and its actors. It shows the actors involved, such as the User, UploadAgent, ClassifierAgent, MoveFileAgent, and ViewFileAgent, along with their associated use cases. The relationships between the actors and use cases demonstrate their involvement in actions like file uploading, file viewing, receiving files for classification, passing files for classification, classifying files, moving safe and suspicious files to respective folders, and displaying safe and suspicious files.</a:t>
            </a:r>
            <a:endParaRPr>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US">
                <a:latin typeface="Arial"/>
                <a:ea typeface="Arial"/>
                <a:cs typeface="Arial"/>
                <a:sym typeface="Arial"/>
              </a:rPr>
              <a:t>The second diagram is the Sequence UML diagram, which highlights the sequential interactions between the actors involved in the use case. It shows the User initiating the process by uploading files, followed by interactions between the User, UploadAgent, ClassifierAgent, MoveFileAgent, and ViewFileAgent. The diagram depicts the flow of actions such as receiving files for classification, passing files for classification, classifying files, moving files to respective folders, and displaying files.</a:t>
            </a:r>
            <a:endParaRPr>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US">
                <a:latin typeface="Arial"/>
                <a:ea typeface="Arial"/>
                <a:cs typeface="Arial"/>
                <a:sym typeface="Arial"/>
              </a:rPr>
              <a:t>Both diagrams provide an overview of the system's high-level functionalities, interactions, and flow of actions, offering insights into the project's design and functionality.</a:t>
            </a:r>
            <a:endParaRPr>
              <a:latin typeface="Arial"/>
              <a:ea typeface="Arial"/>
              <a:cs typeface="Arial"/>
              <a:sym typeface="Arial"/>
            </a:endParaRPr>
          </a:p>
          <a:p>
            <a:pPr marL="0" lvl="0" indent="0" algn="l" rtl="0">
              <a:lnSpc>
                <a:spcPct val="200000"/>
              </a:lnSpc>
              <a:spcBef>
                <a:spcPts val="1200"/>
              </a:spcBef>
              <a:spcAft>
                <a:spcPts val="0"/>
              </a:spcAft>
              <a:buSzPts val="1400"/>
              <a:buNone/>
            </a:pPr>
            <a:endParaRPr sz="1800">
              <a:latin typeface="Arial"/>
              <a:ea typeface="Arial"/>
              <a:cs typeface="Arial"/>
              <a:sym typeface="Arial"/>
            </a:endParaRPr>
          </a:p>
          <a:p>
            <a:pPr marL="0" lvl="0" indent="0" algn="l" rtl="0">
              <a:lnSpc>
                <a:spcPct val="100000"/>
              </a:lnSpc>
              <a:spcBef>
                <a:spcPts val="800"/>
              </a:spcBef>
              <a:spcAft>
                <a:spcPts val="0"/>
              </a:spcAft>
              <a:buSzPts val="1400"/>
              <a:buNone/>
            </a:pPr>
            <a:endParaRPr/>
          </a:p>
        </p:txBody>
      </p:sp>
      <p:sp>
        <p:nvSpPr>
          <p:cNvPr id="268" name="Google Shape;26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6bf644971_8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en-US">
                <a:latin typeface="Arial"/>
                <a:ea typeface="Arial"/>
                <a:cs typeface="Arial"/>
                <a:sym typeface="Arial"/>
              </a:rPr>
              <a:t>In this slide, we will focus on the Development stage of our app. Looking at the code on this slide, we start with the UploadAgent, which is like a secure mailbox. This piece of code allows users to upload files through a simple interface. Once a file is received, it's saved in a separate 'uploads' directory. Then, the ClassifierAgent steps in.</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The ClassifierAgent is our detective, examining the uploaded files. It inspects file extensions to identify any that might be suspicious. If the file extension matches our list of suspicious file types, the file is marked as suspicious. Otherwise, it's considered safe.</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Once files are classified, MoveFileAgent gets to work. It's the librarian in our system. This code moves files to either the 'Safe' or 'Suspicious' folders based on their classification. This way, our file library stays well-organized.</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Finally, we have the ViewFileAgent. This is our display window. It shows you what's inside the 'Safe' and 'Suspicious' folders. With this code, you can see the list of all your files and their classifications.</a:t>
            </a:r>
            <a:endParaRPr>
              <a:latin typeface="Arial"/>
              <a:ea typeface="Arial"/>
              <a:cs typeface="Arial"/>
              <a:sym typeface="Arial"/>
            </a:endParaRPr>
          </a:p>
          <a:p>
            <a:pPr marL="0" lvl="0" indent="0" algn="l" rtl="0">
              <a:lnSpc>
                <a:spcPct val="150000"/>
              </a:lnSpc>
              <a:spcBef>
                <a:spcPts val="800"/>
              </a:spcBef>
              <a:spcAft>
                <a:spcPts val="800"/>
              </a:spcAft>
              <a:buClr>
                <a:schemeClr val="dk1"/>
              </a:buClr>
              <a:buSzPts val="1100"/>
              <a:buFont typeface="Arial"/>
              <a:buNone/>
            </a:pPr>
            <a:r>
              <a:rPr lang="en-US">
                <a:latin typeface="Arial"/>
                <a:ea typeface="Arial"/>
                <a:cs typeface="Arial"/>
                <a:sym typeface="Arial"/>
              </a:rPr>
              <a:t>In summary, each piece of code you see here represents an agent in our system. They work together to ensure files are uploaded, classified, organized, and viewable, providing a secure and user-friendly experience.</a:t>
            </a:r>
            <a:endParaRPr>
              <a:latin typeface="Arial"/>
              <a:ea typeface="Arial"/>
              <a:cs typeface="Arial"/>
              <a:sym typeface="Arial"/>
            </a:endParaRPr>
          </a:p>
        </p:txBody>
      </p:sp>
      <p:sp>
        <p:nvSpPr>
          <p:cNvPr id="279" name="Google Shape;279;g256bf644971_8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6bf644971_8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en-US">
                <a:latin typeface="Arial"/>
                <a:ea typeface="Arial"/>
                <a:cs typeface="Arial"/>
                <a:sym typeface="Arial"/>
              </a:rPr>
              <a:t>This slide focuses on the Testing and Evaluation stages of our File Classifier application. The objective here is to ensure the application's functionality, identify potential issues, evaluate performance, and validate user satisfaction.</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We have employed a variety of testing types to achieve these objectives. Starting with Unit Testing, we rigorously checked individual functions for expected outcomes using Python's unit test library.</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Integration Testing followed, revealing any faults that might occur when these units interact with each other.</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Then, we moved to System Testing, examining the application as a whole, and confirming that all parts coalesce into a compatible, smoothly functioning system.</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Performance testing was also crucial, analyzing the behaviour of the application under heavy load. This assessment ensures our application remains robust and reliable even when processing a large number of files.</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Finally, we conducted User Acceptance Testing, or UAT, which played a key role in confirming user satisfaction and validating that the application effectively meets user needs.</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For conducting these tests and measuring their coverage, we utilized Python's unit test, pytest-cov, and coverage libraries.</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The screenshot labeled Figure 7.1, showcases the results of our unit tests. With a coverage of 89%, a majority of our code is tested and verified to function as expected.</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Now, let's talk about Figure 7.2, our system process flow diagram. It starts with the Upload File stage. From there, the system determines the file type. If a file is deemed suspicious, it is moved to a suspicious folder. Safe files, on the other hand, are relocated to a safe folder. This flow diagram encapsulates the logic behind our application.</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Turning to our User Interfaces, let's look at Figure 7.3 - the File Upload UI. This is the entry point for users, where they can upload multiple files for classification.</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Next, we have Figure 7.4, the File Browser UI. Here, users can navigate through their file system, allowing for easy selection of files.</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Finally, Figure 7.5 showcases the Result UI, where files are listed as either safe or suspicious, providing users with a clear understanding of the file classification results.</a:t>
            </a:r>
            <a:endParaRPr>
              <a:latin typeface="Arial"/>
              <a:ea typeface="Arial"/>
              <a:cs typeface="Arial"/>
              <a:sym typeface="Arial"/>
            </a:endParaRPr>
          </a:p>
          <a:p>
            <a:pPr marL="0" lvl="0" indent="0" algn="l" rtl="0">
              <a:lnSpc>
                <a:spcPct val="150000"/>
              </a:lnSpc>
              <a:spcBef>
                <a:spcPts val="800"/>
              </a:spcBef>
              <a:spcAft>
                <a:spcPts val="800"/>
              </a:spcAft>
              <a:buSzPts val="1100"/>
              <a:buNone/>
            </a:pPr>
            <a:r>
              <a:rPr lang="en-US">
                <a:latin typeface="Arial"/>
                <a:ea typeface="Arial"/>
                <a:cs typeface="Arial"/>
                <a:sym typeface="Arial"/>
              </a:rPr>
              <a:t>Through these robust testing methods, we have ensured functionality, performance, and user satisfaction with our application.</a:t>
            </a:r>
            <a:endParaRPr/>
          </a:p>
        </p:txBody>
      </p:sp>
      <p:sp>
        <p:nvSpPr>
          <p:cNvPr id="331" name="Google Shape;331;g256bf644971_8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6bf644971_8_4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a:latin typeface="Arial"/>
                <a:ea typeface="Arial"/>
                <a:cs typeface="Arial"/>
                <a:sym typeface="Arial"/>
              </a:rPr>
              <a:t>This slide provides a glimpse into our Programming Approach while developing the File Classifier application.</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Let's begin by looking at our main server file, app.py, shown in the snippet on this slide. We've chosen Python as our programming language due to its readability, simplicity, and vast library support.</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In this file, we make use of the Flask framework, which is lightweight and perfect for our web interface needs. We've also employed Werkzeug, a comprehensive WSGI web application library. It offers various utilities to ensure secure and efficient file handling and communication between our server and the clients.</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We also utilized built-in Python modules such as os and shutil. The 'os' module handles operating system-dependent functionalities, such as path manipulation, whereas 'shutil' is responsible for high-level file operations like moving our files to the 'safe' or 'suspicious' folders.</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Moving on to our front-end, we have the upload.html file. This HTML template forms the File Upload Page, a user-friendly interface where users can select and upload their files. It also includes a small JavaScript snippet to enhance user experience by enabling or disabling the 'Upload' button based on whether files are selected.</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Finally, let's look at the view.html file. This HTML template acts as the File Viewing Page, where users can see the results of our file classifier. It lists files categorized as "safe" or "suspicious", providing a transparent overview of the classification results. We've utilized Flask's template syntax here to dynamically populate the file list based on the results from our server.</a:t>
            </a:r>
            <a:endParaRPr>
              <a:latin typeface="Arial"/>
              <a:ea typeface="Arial"/>
              <a:cs typeface="Arial"/>
              <a:sym typeface="Arial"/>
            </a:endParaRPr>
          </a:p>
          <a:p>
            <a:pPr marL="0" lvl="0" indent="0" algn="l" rtl="0">
              <a:lnSpc>
                <a:spcPct val="150000"/>
              </a:lnSpc>
              <a:spcBef>
                <a:spcPts val="800"/>
              </a:spcBef>
              <a:spcAft>
                <a:spcPts val="800"/>
              </a:spcAft>
              <a:buSzPts val="1100"/>
              <a:buNone/>
            </a:pPr>
            <a:r>
              <a:rPr lang="en-US">
                <a:latin typeface="Arial"/>
                <a:ea typeface="Arial"/>
                <a:cs typeface="Arial"/>
                <a:sym typeface="Arial"/>
              </a:rPr>
              <a:t>Together, these components form the basis of our programming approach, balancing user-friendly front-end interfaces with a secure, efficient back-end server.</a:t>
            </a:r>
            <a:endParaRPr/>
          </a:p>
        </p:txBody>
      </p:sp>
      <p:sp>
        <p:nvSpPr>
          <p:cNvPr id="360" name="Google Shape;360;g256bf644971_8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400"/>
              <a:buNone/>
            </a:pPr>
            <a:r>
              <a:rPr lang="en-US" sz="1800">
                <a:latin typeface="Arial"/>
                <a:ea typeface="Arial"/>
                <a:cs typeface="Arial"/>
                <a:sym typeface="Arial"/>
              </a:rPr>
              <a:t>One of the key challenges we anticipate in the development process revolves around ensuring the precise classification of files. The conventional method of relying solely on file extensions can be misleading, particularly if a malicious file is disguised with a benign extension (Casey, 2011). Therefore, it becomes crucial for us to implement a robust mechanism that goes beyond file extensions to accurately identify and classify files.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Another critical concern is ensuring secure file uploads to mitigate the risk of directory traversal attacks. This type of attack occurs when an attacker manipulates file paths to access unauthorized directories and potentially compromise the system's security. To address this concern, we need to implement effective input validation techniques and conduct regular security testing (Stuttard &amp; Pinto, 2011). By doing so, we can minimize the vulnerability to directory traversal attacks and safeguard the integrity and security of our file classification system.</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summary, guaranteeing accurate file classification and securing file uploads are paramount challenges in our development process. We need to overcome the limitations of file extensions by adopting a more comprehensive approach to classification. Additionally, implementing robust input validation and conducting regular security testing will fortify our system against directory traversal attacks and bolster its overall security posture.</a:t>
            </a:r>
            <a:endParaRPr sz="1800">
              <a:latin typeface="Calibri"/>
              <a:ea typeface="Calibri"/>
              <a:cs typeface="Calibri"/>
              <a:sym typeface="Calibri"/>
            </a:endParaRPr>
          </a:p>
          <a:p>
            <a:pPr marL="0" lvl="0" indent="0" algn="l" rtl="0">
              <a:lnSpc>
                <a:spcPct val="100000"/>
              </a:lnSpc>
              <a:spcBef>
                <a:spcPts val="800"/>
              </a:spcBef>
              <a:spcAft>
                <a:spcPts val="0"/>
              </a:spcAft>
              <a:buSzPts val="1400"/>
              <a:buNone/>
            </a:pPr>
            <a:endParaRPr/>
          </a:p>
        </p:txBody>
      </p:sp>
      <p:sp>
        <p:nvSpPr>
          <p:cNvPr id="387" name="Google Shape;38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16"/>
        <p:cNvGrpSpPr/>
        <p:nvPr/>
      </p:nvGrpSpPr>
      <p:grpSpPr>
        <a:xfrm>
          <a:off x="0" y="0"/>
          <a:ext cx="0" cy="0"/>
          <a:chOff x="0" y="0"/>
          <a:chExt cx="0" cy="0"/>
        </a:xfrm>
      </p:grpSpPr>
      <p:sp>
        <p:nvSpPr>
          <p:cNvPr id="17" name="Google Shape;17;p14"/>
          <p:cNvSpPr/>
          <p:nvPr/>
        </p:nvSpPr>
        <p:spPr>
          <a:xfrm>
            <a:off x="0" y="0"/>
            <a:ext cx="12192000" cy="6858000"/>
          </a:xfrm>
          <a:prstGeom prst="rect">
            <a:avLst/>
          </a:prstGeom>
          <a:gradFill>
            <a:gsLst>
              <a:gs pos="0">
                <a:schemeClr val="dk2"/>
              </a:gs>
              <a:gs pos="38000">
                <a:schemeClr val="accent1"/>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8" name="Google Shape;18;p14"/>
          <p:cNvSpPr>
            <a:spLocks noGrp="1"/>
          </p:cNvSpPr>
          <p:nvPr>
            <p:ph type="pic" idx="2"/>
          </p:nvPr>
        </p:nvSpPr>
        <p:spPr>
          <a:xfrm rot="-535742">
            <a:off x="5833311" y="-1618185"/>
            <a:ext cx="7767026" cy="7129545"/>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3"/>
        <p:cNvGrpSpPr/>
        <p:nvPr/>
      </p:nvGrpSpPr>
      <p:grpSpPr>
        <a:xfrm>
          <a:off x="0" y="0"/>
          <a:ext cx="0" cy="0"/>
          <a:chOff x="0" y="0"/>
          <a:chExt cx="0" cy="0"/>
        </a:xfrm>
      </p:grpSpPr>
      <p:sp>
        <p:nvSpPr>
          <p:cNvPr id="64" name="Google Shape;64;p22"/>
          <p:cNvSpPr>
            <a:spLocks noGrp="1"/>
          </p:cNvSpPr>
          <p:nvPr>
            <p:ph type="pic" idx="2"/>
          </p:nvPr>
        </p:nvSpPr>
        <p:spPr>
          <a:xfrm rot="-535742">
            <a:off x="4494340" y="-328270"/>
            <a:ext cx="9578571" cy="8792406"/>
          </a:xfrm>
          <a:prstGeom prst="rect">
            <a:avLst/>
          </a:prstGeom>
          <a:noFill/>
          <a:ln>
            <a:noFill/>
          </a:ln>
        </p:spPr>
      </p:sp>
      <p:sp>
        <p:nvSpPr>
          <p:cNvPr id="65" name="Google Shape;65;p22"/>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Lato Light"/>
              <a:ea typeface="Lato Light"/>
              <a:cs typeface="Lato Light"/>
              <a:sym typeface="Lato Light"/>
            </a:endParaRPr>
          </a:p>
        </p:txBody>
      </p:sp>
      <p:sp>
        <p:nvSpPr>
          <p:cNvPr id="66" name="Google Shape;66;p22"/>
          <p:cNvSpPr/>
          <p:nvPr/>
        </p:nvSpPr>
        <p:spPr>
          <a:xfrm>
            <a:off x="4328949" y="-542824"/>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67"/>
        <p:cNvGrpSpPr/>
        <p:nvPr/>
      </p:nvGrpSpPr>
      <p:grpSpPr>
        <a:xfrm>
          <a:off x="0" y="0"/>
          <a:ext cx="0" cy="0"/>
          <a:chOff x="0" y="0"/>
          <a:chExt cx="0" cy="0"/>
        </a:xfrm>
      </p:grpSpPr>
      <p:sp>
        <p:nvSpPr>
          <p:cNvPr id="68" name="Google Shape;68;p23"/>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69" name="Google Shape;69;p23"/>
          <p:cNvSpPr/>
          <p:nvPr/>
        </p:nvSpPr>
        <p:spPr>
          <a:xfrm>
            <a:off x="4425430" y="2546661"/>
            <a:ext cx="4140742" cy="4410679"/>
          </a:xfrm>
          <a:custGeom>
            <a:avLst/>
            <a:gdLst/>
            <a:ahLst/>
            <a:cxnLst/>
            <a:rect l="l" t="t" r="r" b="b"/>
            <a:pathLst>
              <a:path w="4140742" h="4410679" extrusionOk="0">
                <a:moveTo>
                  <a:pt x="2197992" y="4410917"/>
                </a:moveTo>
                <a:cubicBezTo>
                  <a:pt x="2092131" y="4410998"/>
                  <a:pt x="1987547" y="4387812"/>
                  <a:pt x="1891634" y="4343001"/>
                </a:cubicBezTo>
                <a:lnTo>
                  <a:pt x="545669" y="3713162"/>
                </a:lnTo>
                <a:cubicBezTo>
                  <a:pt x="311519" y="3603176"/>
                  <a:pt x="153511" y="3376940"/>
                  <a:pt x="130830" y="3119192"/>
                </a:cubicBezTo>
                <a:lnTo>
                  <a:pt x="2662" y="1638083"/>
                </a:lnTo>
                <a:cubicBezTo>
                  <a:pt x="-19242" y="1380270"/>
                  <a:pt x="97653" y="1130274"/>
                  <a:pt x="309522" y="981822"/>
                </a:cubicBezTo>
                <a:lnTo>
                  <a:pt x="315046" y="989759"/>
                </a:lnTo>
                <a:lnTo>
                  <a:pt x="309522" y="981822"/>
                </a:lnTo>
                <a:lnTo>
                  <a:pt x="1527922" y="130551"/>
                </a:lnTo>
                <a:cubicBezTo>
                  <a:pt x="1740213" y="-17316"/>
                  <a:pt x="2015112" y="-41081"/>
                  <a:pt x="2249620" y="68160"/>
                </a:cubicBezTo>
                <a:lnTo>
                  <a:pt x="3595586" y="697998"/>
                </a:lnTo>
                <a:cubicBezTo>
                  <a:pt x="3829711" y="807995"/>
                  <a:pt x="3987682" y="1034235"/>
                  <a:pt x="4010324" y="1291968"/>
                </a:cubicBezTo>
                <a:lnTo>
                  <a:pt x="4138191" y="2773077"/>
                </a:lnTo>
                <a:cubicBezTo>
                  <a:pt x="4160026" y="3030906"/>
                  <a:pt x="4043150" y="3280899"/>
                  <a:pt x="3831331" y="3429439"/>
                </a:cubicBezTo>
                <a:lnTo>
                  <a:pt x="2613232" y="4280710"/>
                </a:lnTo>
                <a:cubicBezTo>
                  <a:pt x="2491400" y="4365588"/>
                  <a:pt x="2346465" y="4411036"/>
                  <a:pt x="2197992" y="4410917"/>
                </a:cubicBezTo>
                <a:close/>
                <a:moveTo>
                  <a:pt x="320571" y="997796"/>
                </a:moveTo>
                <a:cubicBezTo>
                  <a:pt x="114411" y="1142252"/>
                  <a:pt x="657" y="1385506"/>
                  <a:pt x="21947" y="1636375"/>
                </a:cubicBezTo>
                <a:lnTo>
                  <a:pt x="149814" y="3117585"/>
                </a:lnTo>
                <a:cubicBezTo>
                  <a:pt x="171877" y="3368406"/>
                  <a:pt x="325641" y="3588563"/>
                  <a:pt x="553503" y="3695581"/>
                </a:cubicBezTo>
                <a:lnTo>
                  <a:pt x="1899469" y="4325419"/>
                </a:lnTo>
                <a:cubicBezTo>
                  <a:pt x="2127607" y="4431826"/>
                  <a:pt x="2395104" y="4408866"/>
                  <a:pt x="2601782" y="4265137"/>
                </a:cubicBezTo>
                <a:lnTo>
                  <a:pt x="3820282" y="3413867"/>
                </a:lnTo>
                <a:cubicBezTo>
                  <a:pt x="4026540" y="3269423"/>
                  <a:pt x="4140405" y="3026139"/>
                  <a:pt x="4119207" y="2775187"/>
                </a:cubicBezTo>
                <a:lnTo>
                  <a:pt x="3991440" y="1293677"/>
                </a:lnTo>
                <a:cubicBezTo>
                  <a:pt x="3969372" y="1042833"/>
                  <a:pt x="3815615" y="822648"/>
                  <a:pt x="3587751" y="715580"/>
                </a:cubicBezTo>
                <a:lnTo>
                  <a:pt x="2241786" y="85742"/>
                </a:lnTo>
                <a:cubicBezTo>
                  <a:pt x="2013640" y="-20623"/>
                  <a:pt x="1746166" y="2335"/>
                  <a:pt x="1539473" y="146023"/>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0" name="Google Shape;70;p23"/>
          <p:cNvSpPr/>
          <p:nvPr/>
        </p:nvSpPr>
        <p:spPr>
          <a:xfrm>
            <a:off x="7900569" y="-1262528"/>
            <a:ext cx="5700187" cy="6014529"/>
          </a:xfrm>
          <a:custGeom>
            <a:avLst/>
            <a:gdLst/>
            <a:ahLst/>
            <a:cxnLst/>
            <a:rect l="l" t="t" r="r" b="b"/>
            <a:pathLst>
              <a:path w="5700187" h="6014529" extrusionOk="0">
                <a:moveTo>
                  <a:pt x="3147864" y="6014768"/>
                </a:moveTo>
                <a:cubicBezTo>
                  <a:pt x="3052741" y="6014691"/>
                  <a:pt x="2958567" y="5995845"/>
                  <a:pt x="2870736" y="5959310"/>
                </a:cubicBezTo>
                <a:lnTo>
                  <a:pt x="744813" y="5076692"/>
                </a:lnTo>
                <a:cubicBezTo>
                  <a:pt x="506083" y="4977078"/>
                  <a:pt x="338322" y="4758001"/>
                  <a:pt x="304361" y="4501509"/>
                </a:cubicBezTo>
                <a:lnTo>
                  <a:pt x="6039" y="2218460"/>
                </a:lnTo>
                <a:cubicBezTo>
                  <a:pt x="-27086" y="1961846"/>
                  <a:pt x="78740" y="1706977"/>
                  <a:pt x="283870" y="1549338"/>
                </a:cubicBezTo>
                <a:lnTo>
                  <a:pt x="2111169" y="149308"/>
                </a:lnTo>
                <a:cubicBezTo>
                  <a:pt x="2316748" y="-7720"/>
                  <a:pt x="2590319" y="-43503"/>
                  <a:pt x="2829352" y="55369"/>
                </a:cubicBezTo>
                <a:lnTo>
                  <a:pt x="4955375" y="938388"/>
                </a:lnTo>
                <a:cubicBezTo>
                  <a:pt x="5194105" y="1037980"/>
                  <a:pt x="5361843" y="1257079"/>
                  <a:pt x="5395726" y="1513572"/>
                </a:cubicBezTo>
                <a:lnTo>
                  <a:pt x="5694250" y="3796621"/>
                </a:lnTo>
                <a:cubicBezTo>
                  <a:pt x="5727355" y="4053232"/>
                  <a:pt x="5621533" y="4308091"/>
                  <a:pt x="5416418" y="4465743"/>
                </a:cubicBezTo>
                <a:lnTo>
                  <a:pt x="3588918" y="5865773"/>
                </a:lnTo>
                <a:cubicBezTo>
                  <a:pt x="3462236" y="5962516"/>
                  <a:pt x="3307247" y="6014874"/>
                  <a:pt x="3147863" y="6014768"/>
                </a:cubicBezTo>
                <a:close/>
                <a:moveTo>
                  <a:pt x="295221" y="1564710"/>
                </a:moveTo>
                <a:cubicBezTo>
                  <a:pt x="95580" y="1718141"/>
                  <a:pt x="-7414" y="1966195"/>
                  <a:pt x="24822" y="2215948"/>
                </a:cubicBezTo>
                <a:lnTo>
                  <a:pt x="323245" y="4498998"/>
                </a:lnTo>
                <a:cubicBezTo>
                  <a:pt x="356302" y="4748615"/>
                  <a:pt x="519594" y="4961809"/>
                  <a:pt x="751945" y="5058708"/>
                </a:cubicBezTo>
                <a:lnTo>
                  <a:pt x="2877868" y="5941728"/>
                </a:lnTo>
                <a:cubicBezTo>
                  <a:pt x="3110516" y="6037957"/>
                  <a:pt x="3376778" y="6003131"/>
                  <a:pt x="3576865" y="5850301"/>
                </a:cubicBezTo>
                <a:lnTo>
                  <a:pt x="5404666" y="4450270"/>
                </a:lnTo>
                <a:cubicBezTo>
                  <a:pt x="5604236" y="4296881"/>
                  <a:pt x="5707191" y="4048905"/>
                  <a:pt x="5674964" y="3799233"/>
                </a:cubicBezTo>
                <a:lnTo>
                  <a:pt x="5376542" y="1516083"/>
                </a:lnTo>
                <a:cubicBezTo>
                  <a:pt x="5343619" y="1266347"/>
                  <a:pt x="5180355" y="1052986"/>
                  <a:pt x="4947942" y="955971"/>
                </a:cubicBezTo>
                <a:lnTo>
                  <a:pt x="2821919" y="73253"/>
                </a:lnTo>
                <a:cubicBezTo>
                  <a:pt x="2589270" y="-22976"/>
                  <a:pt x="2323009" y="11850"/>
                  <a:pt x="2122921" y="16467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1" name="Google Shape;71;p23"/>
          <p:cNvSpPr/>
          <p:nvPr/>
        </p:nvSpPr>
        <p:spPr>
          <a:xfrm>
            <a:off x="-57731" y="-1349260"/>
            <a:ext cx="5563450" cy="5608362"/>
          </a:xfrm>
          <a:custGeom>
            <a:avLst/>
            <a:gdLst/>
            <a:ahLst/>
            <a:cxnLst/>
            <a:rect l="l" t="t" r="r" b="b"/>
            <a:pathLst>
              <a:path w="5563450" h="5608362" extrusionOk="0">
                <a:moveTo>
                  <a:pt x="2269100" y="5608601"/>
                </a:moveTo>
                <a:cubicBezTo>
                  <a:pt x="2081633" y="5608638"/>
                  <a:pt x="1901404" y="5536213"/>
                  <a:pt x="1766070" y="5406458"/>
                </a:cubicBezTo>
                <a:lnTo>
                  <a:pt x="221926" y="3921531"/>
                </a:lnTo>
                <a:cubicBezTo>
                  <a:pt x="35849" y="3741835"/>
                  <a:pt x="-40665" y="3476727"/>
                  <a:pt x="21036" y="3225484"/>
                </a:cubicBezTo>
                <a:lnTo>
                  <a:pt x="534813" y="1145783"/>
                </a:lnTo>
                <a:cubicBezTo>
                  <a:pt x="597220" y="894582"/>
                  <a:pt x="788537" y="695567"/>
                  <a:pt x="1037039" y="623346"/>
                </a:cubicBezTo>
                <a:lnTo>
                  <a:pt x="3094659" y="28471"/>
                </a:lnTo>
                <a:cubicBezTo>
                  <a:pt x="3343253" y="-42924"/>
                  <a:pt x="3611050" y="23276"/>
                  <a:pt x="3797775" y="202282"/>
                </a:cubicBezTo>
                <a:lnTo>
                  <a:pt x="5341617" y="1687209"/>
                </a:lnTo>
                <a:cubicBezTo>
                  <a:pt x="5527696" y="1866862"/>
                  <a:pt x="5604213" y="2131943"/>
                  <a:pt x="5542508" y="2383155"/>
                </a:cubicBezTo>
                <a:lnTo>
                  <a:pt x="5028831" y="4462856"/>
                </a:lnTo>
                <a:cubicBezTo>
                  <a:pt x="4966405" y="4714047"/>
                  <a:pt x="4775097" y="4913054"/>
                  <a:pt x="4526605" y="4985293"/>
                </a:cubicBezTo>
                <a:lnTo>
                  <a:pt x="2468985" y="5580269"/>
                </a:lnTo>
                <a:cubicBezTo>
                  <a:pt x="2404009" y="5599014"/>
                  <a:pt x="2336725" y="5608551"/>
                  <a:pt x="2269100" y="5608601"/>
                </a:cubicBezTo>
                <a:close/>
                <a:moveTo>
                  <a:pt x="1042061" y="642134"/>
                </a:moveTo>
                <a:cubicBezTo>
                  <a:pt x="800336" y="712447"/>
                  <a:pt x="614242" y="906047"/>
                  <a:pt x="553496" y="1150405"/>
                </a:cubicBezTo>
                <a:lnTo>
                  <a:pt x="39719" y="3230106"/>
                </a:lnTo>
                <a:cubicBezTo>
                  <a:pt x="-20280" y="3474634"/>
                  <a:pt x="54246" y="3732627"/>
                  <a:pt x="235386" y="3907465"/>
                </a:cubicBezTo>
                <a:lnTo>
                  <a:pt x="1779228" y="5392995"/>
                </a:lnTo>
                <a:cubicBezTo>
                  <a:pt x="1960972" y="5567206"/>
                  <a:pt x="2221622" y="5631609"/>
                  <a:pt x="2463561" y="5562083"/>
                </a:cubicBezTo>
                <a:lnTo>
                  <a:pt x="4521181" y="4967309"/>
                </a:lnTo>
                <a:cubicBezTo>
                  <a:pt x="4763015" y="4896900"/>
                  <a:pt x="4949152" y="4703142"/>
                  <a:pt x="5009847" y="4458636"/>
                </a:cubicBezTo>
                <a:lnTo>
                  <a:pt x="5523523" y="2378935"/>
                </a:lnTo>
                <a:cubicBezTo>
                  <a:pt x="5583497" y="2134389"/>
                  <a:pt x="5508932" y="1876393"/>
                  <a:pt x="5327756" y="1701576"/>
                </a:cubicBezTo>
                <a:lnTo>
                  <a:pt x="3784014" y="216448"/>
                </a:lnTo>
                <a:cubicBezTo>
                  <a:pt x="3602280" y="42220"/>
                  <a:pt x="3341638" y="-22219"/>
                  <a:pt x="3099681" y="4725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2" name="Google Shape;72;p23"/>
          <p:cNvSpPr/>
          <p:nvPr/>
        </p:nvSpPr>
        <p:spPr>
          <a:xfrm>
            <a:off x="23925" y="-148759"/>
            <a:ext cx="12422758" cy="6989503"/>
          </a:xfrm>
          <a:custGeom>
            <a:avLst/>
            <a:gdLst/>
            <a:ahLst/>
            <a:cxnLst/>
            <a:rect l="l" t="t" r="r" b="b"/>
            <a:pathLst>
              <a:path w="12422758" h="6989503" extrusionOk="0">
                <a:moveTo>
                  <a:pt x="0" y="0"/>
                </a:moveTo>
                <a:lnTo>
                  <a:pt x="12422758" y="0"/>
                </a:lnTo>
                <a:lnTo>
                  <a:pt x="12422758" y="6989504"/>
                </a:lnTo>
                <a:lnTo>
                  <a:pt x="0" y="6989504"/>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3" name="Google Shape;73;p23"/>
          <p:cNvSpPr>
            <a:spLocks noGrp="1"/>
          </p:cNvSpPr>
          <p:nvPr>
            <p:ph type="pic" idx="2"/>
          </p:nvPr>
        </p:nvSpPr>
        <p:spPr>
          <a:xfrm>
            <a:off x="23812" y="-17256"/>
            <a:ext cx="5349658" cy="4010380"/>
          </a:xfrm>
          <a:prstGeom prst="rect">
            <a:avLst/>
          </a:prstGeom>
          <a:noFill/>
          <a:ln>
            <a:noFill/>
          </a:ln>
        </p:spPr>
      </p:sp>
      <p:sp>
        <p:nvSpPr>
          <p:cNvPr id="74" name="Google Shape;74;p23"/>
          <p:cNvSpPr>
            <a:spLocks noGrp="1"/>
          </p:cNvSpPr>
          <p:nvPr>
            <p:ph type="pic" idx="3"/>
          </p:nvPr>
        </p:nvSpPr>
        <p:spPr>
          <a:xfrm>
            <a:off x="8095916" y="-17463"/>
            <a:ext cx="4096083" cy="4821314"/>
          </a:xfrm>
          <a:prstGeom prst="rect">
            <a:avLst/>
          </a:prstGeom>
          <a:noFill/>
          <a:ln>
            <a:noFill/>
          </a:ln>
        </p:spPr>
      </p:sp>
      <p:sp>
        <p:nvSpPr>
          <p:cNvPr id="75" name="Google Shape;75;p23"/>
          <p:cNvSpPr>
            <a:spLocks noGrp="1"/>
          </p:cNvSpPr>
          <p:nvPr>
            <p:ph type="pic" idx="4"/>
          </p:nvPr>
        </p:nvSpPr>
        <p:spPr>
          <a:xfrm>
            <a:off x="4474177" y="2829697"/>
            <a:ext cx="4128430" cy="4010142"/>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83"/>
        <p:cNvGrpSpPr/>
        <p:nvPr/>
      </p:nvGrpSpPr>
      <p:grpSpPr>
        <a:xfrm>
          <a:off x="0" y="0"/>
          <a:ext cx="0" cy="0"/>
          <a:chOff x="0" y="0"/>
          <a:chExt cx="0" cy="0"/>
        </a:xfrm>
      </p:grpSpPr>
      <p:sp>
        <p:nvSpPr>
          <p:cNvPr id="84" name="Google Shape;84;g257d881ae7e_0_336"/>
          <p:cNvSpPr/>
          <p:nvPr/>
        </p:nvSpPr>
        <p:spPr>
          <a:xfrm>
            <a:off x="0" y="0"/>
            <a:ext cx="12192000" cy="6858000"/>
          </a:xfrm>
          <a:prstGeom prst="rect">
            <a:avLst/>
          </a:prstGeom>
          <a:gradFill>
            <a:gsLst>
              <a:gs pos="0">
                <a:schemeClr val="dk2"/>
              </a:gs>
              <a:gs pos="38000">
                <a:schemeClr val="accent1"/>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85" name="Google Shape;85;g257d881ae7e_0_336"/>
          <p:cNvSpPr>
            <a:spLocks noGrp="1"/>
          </p:cNvSpPr>
          <p:nvPr>
            <p:ph type="pic" idx="2"/>
          </p:nvPr>
        </p:nvSpPr>
        <p:spPr>
          <a:xfrm rot="-535693">
            <a:off x="5833378" y="-1618130"/>
            <a:ext cx="7766907" cy="7129519"/>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6"/>
        <p:cNvGrpSpPr/>
        <p:nvPr/>
      </p:nvGrpSpPr>
      <p:grpSpPr>
        <a:xfrm>
          <a:off x="0" y="0"/>
          <a:ext cx="0" cy="0"/>
          <a:chOff x="0" y="0"/>
          <a:chExt cx="0" cy="0"/>
        </a:xfrm>
      </p:grpSpPr>
      <p:sp>
        <p:nvSpPr>
          <p:cNvPr id="87" name="Google Shape;87;g257d881ae7e_0_33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88" name="Google Shape;88;g257d881ae7e_0_339"/>
          <p:cNvSpPr>
            <a:spLocks noGrp="1"/>
          </p:cNvSpPr>
          <p:nvPr>
            <p:ph type="pic" idx="2"/>
          </p:nvPr>
        </p:nvSpPr>
        <p:spPr>
          <a:xfrm rot="-535709">
            <a:off x="-1492554" y="-1839659"/>
            <a:ext cx="5849175" cy="536907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9"/>
        <p:cNvGrpSpPr/>
        <p:nvPr/>
      </p:nvGrpSpPr>
      <p:grpSpPr>
        <a:xfrm>
          <a:off x="0" y="0"/>
          <a:ext cx="0" cy="0"/>
          <a:chOff x="0" y="0"/>
          <a:chExt cx="0" cy="0"/>
        </a:xfrm>
      </p:grpSpPr>
      <p:sp>
        <p:nvSpPr>
          <p:cNvPr id="90" name="Google Shape;90;g257d881ae7e_0_342"/>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91" name="Google Shape;91;g257d881ae7e_0_342"/>
          <p:cNvSpPr>
            <a:spLocks noGrp="1"/>
          </p:cNvSpPr>
          <p:nvPr>
            <p:ph type="pic" idx="2"/>
          </p:nvPr>
        </p:nvSpPr>
        <p:spPr>
          <a:xfrm rot="-535772">
            <a:off x="6348543" y="-137821"/>
            <a:ext cx="9578694" cy="8792455"/>
          </a:xfrm>
          <a:prstGeom prst="rect">
            <a:avLst/>
          </a:prstGeom>
          <a:noFill/>
          <a:ln>
            <a:noFill/>
          </a:ln>
        </p:spPr>
      </p:sp>
      <p:sp>
        <p:nvSpPr>
          <p:cNvPr id="92" name="Google Shape;92;g257d881ae7e_0_342"/>
          <p:cNvSpPr/>
          <p:nvPr/>
        </p:nvSpPr>
        <p:spPr>
          <a:xfrm>
            <a:off x="6183148" y="-352323"/>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3"/>
        <p:cNvGrpSpPr/>
        <p:nvPr/>
      </p:nvGrpSpPr>
      <p:grpSpPr>
        <a:xfrm>
          <a:off x="0" y="0"/>
          <a:ext cx="0" cy="0"/>
          <a:chOff x="0" y="0"/>
          <a:chExt cx="0" cy="0"/>
        </a:xfrm>
      </p:grpSpPr>
      <p:sp>
        <p:nvSpPr>
          <p:cNvPr id="94" name="Google Shape;94;g257d881ae7e_0_346"/>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95" name="Google Shape;95;g257d881ae7e_0_346"/>
          <p:cNvSpPr/>
          <p:nvPr/>
        </p:nvSpPr>
        <p:spPr>
          <a:xfrm>
            <a:off x="976405" y="0"/>
            <a:ext cx="10644664" cy="6858000"/>
          </a:xfrm>
          <a:custGeom>
            <a:avLst/>
            <a:gdLst/>
            <a:ahLst/>
            <a:cxnLst/>
            <a:rect l="l" t="t" r="r" b="b"/>
            <a:pathLst>
              <a:path w="10644664" h="6858000" extrusionOk="0">
                <a:moveTo>
                  <a:pt x="2656125" y="0"/>
                </a:moveTo>
                <a:lnTo>
                  <a:pt x="9103183" y="0"/>
                </a:lnTo>
                <a:lnTo>
                  <a:pt x="9104925" y="3043"/>
                </a:lnTo>
                <a:cubicBezTo>
                  <a:pt x="9179158" y="135892"/>
                  <a:pt x="9253380" y="274925"/>
                  <a:pt x="9328005" y="419831"/>
                </a:cubicBezTo>
                <a:cubicBezTo>
                  <a:pt x="9896193" y="1569481"/>
                  <a:pt x="10491037" y="3095231"/>
                  <a:pt x="10623324" y="4607702"/>
                </a:cubicBezTo>
                <a:cubicBezTo>
                  <a:pt x="10697735" y="5458467"/>
                  <a:pt x="10578426" y="6201530"/>
                  <a:pt x="10251722" y="6791702"/>
                </a:cubicBezTo>
                <a:lnTo>
                  <a:pt x="10211248" y="6858000"/>
                </a:lnTo>
                <a:lnTo>
                  <a:pt x="2162489" y="6858000"/>
                </a:lnTo>
                <a:lnTo>
                  <a:pt x="2036942" y="6778693"/>
                </a:lnTo>
                <a:cubicBezTo>
                  <a:pt x="1229749" y="6244590"/>
                  <a:pt x="622606" y="5619506"/>
                  <a:pt x="302949" y="4972676"/>
                </a:cubicBezTo>
                <a:cubicBezTo>
                  <a:pt x="-294407" y="3813426"/>
                  <a:pt x="15758" y="2585631"/>
                  <a:pt x="1020926" y="1447465"/>
                </a:cubicBezTo>
                <a:cubicBezTo>
                  <a:pt x="1397864" y="1020653"/>
                  <a:pt x="1828238" y="630971"/>
                  <a:pt x="2279098" y="279617"/>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96"/>
        <p:cNvGrpSpPr/>
        <p:nvPr/>
      </p:nvGrpSpPr>
      <p:grpSpPr>
        <a:xfrm>
          <a:off x="0" y="0"/>
          <a:ext cx="0" cy="0"/>
          <a:chOff x="0" y="0"/>
          <a:chExt cx="0" cy="0"/>
        </a:xfrm>
      </p:grpSpPr>
      <p:sp>
        <p:nvSpPr>
          <p:cNvPr id="97" name="Google Shape;97;g257d881ae7e_0_34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98"/>
        <p:cNvGrpSpPr/>
        <p:nvPr/>
      </p:nvGrpSpPr>
      <p:grpSpPr>
        <a:xfrm>
          <a:off x="0" y="0"/>
          <a:ext cx="0" cy="0"/>
          <a:chOff x="0" y="0"/>
          <a:chExt cx="0" cy="0"/>
        </a:xfrm>
      </p:grpSpPr>
      <p:sp>
        <p:nvSpPr>
          <p:cNvPr id="99" name="Google Shape;99;g257d881ae7e_0_351"/>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00" name="Google Shape;100;g257d881ae7e_0_351"/>
          <p:cNvSpPr/>
          <p:nvPr/>
        </p:nvSpPr>
        <p:spPr>
          <a:xfrm>
            <a:off x="-399629" y="-503957"/>
            <a:ext cx="13070457" cy="7355078"/>
          </a:xfrm>
          <a:custGeom>
            <a:avLst/>
            <a:gdLst/>
            <a:ahLst/>
            <a:cxnLst/>
            <a:rect l="l" t="t" r="r" b="b"/>
            <a:pathLst>
              <a:path w="13070457" h="7355078" extrusionOk="0">
                <a:moveTo>
                  <a:pt x="0" y="0"/>
                </a:moveTo>
                <a:lnTo>
                  <a:pt x="13070457" y="0"/>
                </a:lnTo>
                <a:lnTo>
                  <a:pt x="13070457" y="7355079"/>
                </a:lnTo>
                <a:lnTo>
                  <a:pt x="0" y="7355079"/>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1" name="Google Shape;101;g257d881ae7e_0_351"/>
          <p:cNvSpPr/>
          <p:nvPr/>
        </p:nvSpPr>
        <p:spPr>
          <a:xfrm>
            <a:off x="1" y="6879"/>
            <a:ext cx="6968711" cy="6851121"/>
          </a:xfrm>
          <a:custGeom>
            <a:avLst/>
            <a:gdLst/>
            <a:ahLst/>
            <a:cxnLst/>
            <a:rect l="l" t="t" r="r" b="b"/>
            <a:pathLst>
              <a:path w="6968711" h="6851121" extrusionOk="0">
                <a:moveTo>
                  <a:pt x="0" y="0"/>
                </a:moveTo>
                <a:lnTo>
                  <a:pt x="5702606" y="0"/>
                </a:lnTo>
                <a:lnTo>
                  <a:pt x="5751553" y="87438"/>
                </a:lnTo>
                <a:cubicBezTo>
                  <a:pt x="6211841" y="946622"/>
                  <a:pt x="6620252" y="1908769"/>
                  <a:pt x="6838279" y="2890824"/>
                </a:cubicBezTo>
                <a:cubicBezTo>
                  <a:pt x="7187122" y="4462112"/>
                  <a:pt x="6845833" y="5759995"/>
                  <a:pt x="5698437" y="6529451"/>
                </a:cubicBezTo>
                <a:cubicBezTo>
                  <a:pt x="5558969" y="6626386"/>
                  <a:pt x="5406898" y="6715063"/>
                  <a:pt x="5243501" y="6795266"/>
                </a:cubicBezTo>
                <a:lnTo>
                  <a:pt x="5119244" y="6851121"/>
                </a:lnTo>
                <a:lnTo>
                  <a:pt x="0" y="6851121"/>
                </a:lnTo>
                <a:close/>
              </a:path>
            </a:pathLst>
          </a:cu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02"/>
        <p:cNvGrpSpPr/>
        <p:nvPr/>
      </p:nvGrpSpPr>
      <p:grpSpPr>
        <a:xfrm>
          <a:off x="0" y="0"/>
          <a:ext cx="0" cy="0"/>
          <a:chOff x="0" y="0"/>
          <a:chExt cx="0" cy="0"/>
        </a:xfrm>
      </p:grpSpPr>
      <p:sp>
        <p:nvSpPr>
          <p:cNvPr id="103" name="Google Shape;103;g257d881ae7e_0_355"/>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04" name="Google Shape;104;g257d881ae7e_0_355"/>
          <p:cNvSpPr/>
          <p:nvPr/>
        </p:nvSpPr>
        <p:spPr>
          <a:xfrm>
            <a:off x="3959204" y="0"/>
            <a:ext cx="8232797" cy="6858000"/>
          </a:xfrm>
          <a:custGeom>
            <a:avLst/>
            <a:gdLst/>
            <a:ahLst/>
            <a:cxnLst/>
            <a:rect l="l" t="t" r="r" b="b"/>
            <a:pathLst>
              <a:path w="8232797" h="6858000" extrusionOk="0">
                <a:moveTo>
                  <a:pt x="151445" y="0"/>
                </a:moveTo>
                <a:lnTo>
                  <a:pt x="8232797" y="0"/>
                </a:lnTo>
                <a:lnTo>
                  <a:pt x="8232797" y="6858000"/>
                </a:lnTo>
                <a:lnTo>
                  <a:pt x="1921544" y="6858000"/>
                </a:lnTo>
                <a:lnTo>
                  <a:pt x="1742066" y="6600589"/>
                </a:lnTo>
                <a:cubicBezTo>
                  <a:pt x="1396219" y="6082962"/>
                  <a:pt x="1081087" y="5500986"/>
                  <a:pt x="811114" y="4869903"/>
                </a:cubicBezTo>
                <a:cubicBezTo>
                  <a:pt x="55191" y="3102870"/>
                  <a:pt x="-177847" y="1345642"/>
                  <a:pt x="135041" y="5839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105" name="Google Shape;105;g257d881ae7e_0_355"/>
          <p:cNvGrpSpPr/>
          <p:nvPr/>
        </p:nvGrpSpPr>
        <p:grpSpPr>
          <a:xfrm>
            <a:off x="1018819" y="1132699"/>
            <a:ext cx="2133599" cy="4119397"/>
            <a:chOff x="-6472696" y="-6639701"/>
            <a:chExt cx="2133599" cy="4119397"/>
          </a:xfrm>
        </p:grpSpPr>
        <p:sp>
          <p:nvSpPr>
            <p:cNvPr id="106" name="Google Shape;106;g257d881ae7e_0_355"/>
            <p:cNvSpPr/>
            <p:nvPr/>
          </p:nvSpPr>
          <p:spPr>
            <a:xfrm>
              <a:off x="-6472696" y="-6639701"/>
              <a:ext cx="2133599" cy="4119397"/>
            </a:xfrm>
            <a:custGeom>
              <a:avLst/>
              <a:gdLst/>
              <a:ahLst/>
              <a:cxnLst/>
              <a:rect l="l" t="t" r="r" b="b"/>
              <a:pathLst>
                <a:path w="2133599" h="4119397" extrusionOk="0">
                  <a:moveTo>
                    <a:pt x="1750736" y="4119630"/>
                  </a:moveTo>
                  <a:lnTo>
                    <a:pt x="382732" y="4119630"/>
                  </a:lnTo>
                  <a:cubicBezTo>
                    <a:pt x="171389" y="4119630"/>
                    <a:pt x="-18" y="3934235"/>
                    <a:pt x="-18" y="3705453"/>
                  </a:cubicBezTo>
                  <a:lnTo>
                    <a:pt x="-18" y="414408"/>
                  </a:lnTo>
                  <a:cubicBezTo>
                    <a:pt x="-18" y="185627"/>
                    <a:pt x="171389" y="232"/>
                    <a:pt x="382732" y="232"/>
                  </a:cubicBezTo>
                  <a:lnTo>
                    <a:pt x="1750736" y="232"/>
                  </a:lnTo>
                  <a:cubicBezTo>
                    <a:pt x="1962175" y="232"/>
                    <a:pt x="2133582" y="185627"/>
                    <a:pt x="2133582" y="414408"/>
                  </a:cubicBezTo>
                  <a:lnTo>
                    <a:pt x="2133582" y="3705453"/>
                  </a:lnTo>
                  <a:cubicBezTo>
                    <a:pt x="2133582" y="3934235"/>
                    <a:pt x="1962175" y="4119630"/>
                    <a:pt x="1750736" y="4119630"/>
                  </a:cubicBezTo>
                  <a:close/>
                </a:path>
              </a:pathLst>
            </a:custGeom>
            <a:solidFill>
              <a:srgbClr val="817E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7" name="Google Shape;107;g257d881ae7e_0_355"/>
            <p:cNvSpPr/>
            <p:nvPr/>
          </p:nvSpPr>
          <p:spPr>
            <a:xfrm>
              <a:off x="-6461995" y="-6629189"/>
              <a:ext cx="2111719" cy="4098373"/>
            </a:xfrm>
            <a:custGeom>
              <a:avLst/>
              <a:gdLst/>
              <a:ahLst/>
              <a:cxnLst/>
              <a:rect l="l" t="t" r="r" b="b"/>
              <a:pathLst>
                <a:path w="2111719" h="4098373" extrusionOk="0">
                  <a:moveTo>
                    <a:pt x="1732869" y="4098606"/>
                  </a:moveTo>
                  <a:lnTo>
                    <a:pt x="378720" y="4098606"/>
                  </a:lnTo>
                  <a:cubicBezTo>
                    <a:pt x="169573" y="4098606"/>
                    <a:pt x="-18" y="3914071"/>
                    <a:pt x="-18" y="3686532"/>
                  </a:cubicBezTo>
                  <a:lnTo>
                    <a:pt x="-18" y="412306"/>
                  </a:lnTo>
                  <a:cubicBezTo>
                    <a:pt x="-18" y="184672"/>
                    <a:pt x="169573" y="232"/>
                    <a:pt x="378720" y="232"/>
                  </a:cubicBezTo>
                  <a:lnTo>
                    <a:pt x="1732869" y="232"/>
                  </a:lnTo>
                  <a:cubicBezTo>
                    <a:pt x="1942111" y="232"/>
                    <a:pt x="2111702" y="184672"/>
                    <a:pt x="2111702" y="412306"/>
                  </a:cubicBezTo>
                  <a:lnTo>
                    <a:pt x="2111702" y="3686532"/>
                  </a:lnTo>
                  <a:cubicBezTo>
                    <a:pt x="2111702" y="3914071"/>
                    <a:pt x="1942111" y="4098606"/>
                    <a:pt x="1732869" y="4098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8" name="Google Shape;108;g257d881ae7e_0_355"/>
            <p:cNvSpPr/>
            <p:nvPr/>
          </p:nvSpPr>
          <p:spPr>
            <a:xfrm>
              <a:off x="-6450817" y="-6618008"/>
              <a:ext cx="2089362" cy="4076010"/>
            </a:xfrm>
            <a:custGeom>
              <a:avLst/>
              <a:gdLst/>
              <a:ahLst/>
              <a:cxnLst/>
              <a:rect l="l" t="t" r="r" b="b"/>
              <a:pathLst>
                <a:path w="2089362" h="4076010" extrusionOk="0">
                  <a:moveTo>
                    <a:pt x="1714524" y="4076243"/>
                  </a:moveTo>
                  <a:lnTo>
                    <a:pt x="374707" y="4076243"/>
                  </a:lnTo>
                  <a:cubicBezTo>
                    <a:pt x="167758" y="4076243"/>
                    <a:pt x="-18" y="3892760"/>
                    <a:pt x="-18" y="3666368"/>
                  </a:cubicBezTo>
                  <a:lnTo>
                    <a:pt x="-18" y="410012"/>
                  </a:lnTo>
                  <a:cubicBezTo>
                    <a:pt x="-18" y="183716"/>
                    <a:pt x="167758" y="232"/>
                    <a:pt x="374707" y="232"/>
                  </a:cubicBezTo>
                  <a:lnTo>
                    <a:pt x="1714524" y="232"/>
                  </a:lnTo>
                  <a:cubicBezTo>
                    <a:pt x="1921569" y="232"/>
                    <a:pt x="2089345" y="183716"/>
                    <a:pt x="2089345" y="410012"/>
                  </a:cubicBezTo>
                  <a:lnTo>
                    <a:pt x="2089345" y="3666368"/>
                  </a:lnTo>
                  <a:cubicBezTo>
                    <a:pt x="2089345" y="3892760"/>
                    <a:pt x="1921569" y="4076243"/>
                    <a:pt x="1714524" y="4076243"/>
                  </a:cubicBezTo>
                  <a:close/>
                </a:path>
              </a:pathLst>
            </a:custGeom>
            <a:solidFill>
              <a:srgbClr val="3B3B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9" name="Google Shape;109;g257d881ae7e_0_355"/>
            <p:cNvSpPr/>
            <p:nvPr/>
          </p:nvSpPr>
          <p:spPr>
            <a:xfrm>
              <a:off x="-6427886" y="-6596219"/>
              <a:ext cx="2044074" cy="4032433"/>
            </a:xfrm>
            <a:custGeom>
              <a:avLst/>
              <a:gdLst/>
              <a:ahLst/>
              <a:cxnLst/>
              <a:rect l="l" t="t" r="r" b="b"/>
              <a:pathLst>
                <a:path w="2044074" h="4032433" extrusionOk="0">
                  <a:moveTo>
                    <a:pt x="1677167" y="4032666"/>
                  </a:moveTo>
                  <a:lnTo>
                    <a:pt x="366586" y="4032666"/>
                  </a:lnTo>
                  <a:cubicBezTo>
                    <a:pt x="164127" y="4032666"/>
                    <a:pt x="-18" y="3851094"/>
                    <a:pt x="-18" y="3627187"/>
                  </a:cubicBezTo>
                  <a:lnTo>
                    <a:pt x="-18" y="405616"/>
                  </a:lnTo>
                  <a:cubicBezTo>
                    <a:pt x="-18" y="181709"/>
                    <a:pt x="164127" y="232"/>
                    <a:pt x="366586" y="232"/>
                  </a:cubicBezTo>
                  <a:lnTo>
                    <a:pt x="1677453" y="232"/>
                  </a:lnTo>
                  <a:cubicBezTo>
                    <a:pt x="1879912" y="232"/>
                    <a:pt x="2044057" y="181805"/>
                    <a:pt x="2044057" y="405616"/>
                  </a:cubicBezTo>
                  <a:lnTo>
                    <a:pt x="2044057" y="3626995"/>
                  </a:lnTo>
                  <a:cubicBezTo>
                    <a:pt x="2043770" y="3851189"/>
                    <a:pt x="1879625" y="4032666"/>
                    <a:pt x="1677167" y="403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0" name="Google Shape;110;g257d881ae7e_0_355"/>
            <p:cNvSpPr/>
            <p:nvPr/>
          </p:nvSpPr>
          <p:spPr>
            <a:xfrm>
              <a:off x="-5626174" y="-2869018"/>
              <a:ext cx="439503" cy="189408"/>
            </a:xfrm>
            <a:custGeom>
              <a:avLst/>
              <a:gdLst/>
              <a:ahLst/>
              <a:cxnLst/>
              <a:rect l="l" t="t" r="r" b="b"/>
              <a:pathLst>
                <a:path w="439503" h="189408" extrusionOk="0">
                  <a:moveTo>
                    <a:pt x="439486" y="94936"/>
                  </a:moveTo>
                  <a:cubicBezTo>
                    <a:pt x="439486" y="147306"/>
                    <a:pt x="341171" y="189641"/>
                    <a:pt x="219734" y="189641"/>
                  </a:cubicBezTo>
                  <a:cubicBezTo>
                    <a:pt x="98297" y="189641"/>
                    <a:pt x="-18" y="147306"/>
                    <a:pt x="-18" y="94936"/>
                  </a:cubicBezTo>
                  <a:cubicBezTo>
                    <a:pt x="-18" y="42567"/>
                    <a:pt x="98202" y="232"/>
                    <a:pt x="219734" y="232"/>
                  </a:cubicBezTo>
                  <a:cubicBezTo>
                    <a:pt x="341266" y="232"/>
                    <a:pt x="439486" y="43141"/>
                    <a:pt x="439486" y="949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1" name="Google Shape;111;g257d881ae7e_0_355"/>
            <p:cNvSpPr/>
            <p:nvPr/>
          </p:nvSpPr>
          <p:spPr>
            <a:xfrm>
              <a:off x="-5723056" y="-6402511"/>
              <a:ext cx="636993" cy="71195"/>
            </a:xfrm>
            <a:custGeom>
              <a:avLst/>
              <a:gdLst/>
              <a:ahLst/>
              <a:cxnLst/>
              <a:rect l="l" t="t" r="r" b="b"/>
              <a:pathLst>
                <a:path w="636993" h="71195" extrusionOk="0">
                  <a:moveTo>
                    <a:pt x="604509" y="0"/>
                  </a:moveTo>
                  <a:cubicBezTo>
                    <a:pt x="622450" y="0"/>
                    <a:pt x="636994" y="0"/>
                    <a:pt x="636994" y="0"/>
                  </a:cubicBezTo>
                  <a:lnTo>
                    <a:pt x="636994" y="71196"/>
                  </a:lnTo>
                  <a:cubicBezTo>
                    <a:pt x="636994" y="71196"/>
                    <a:pt x="622450" y="71196"/>
                    <a:pt x="604509" y="71196"/>
                  </a:cubicBezTo>
                  <a:lnTo>
                    <a:pt x="32485" y="71196"/>
                  </a:lnTo>
                  <a:cubicBezTo>
                    <a:pt x="14544" y="71196"/>
                    <a:pt x="0" y="71196"/>
                    <a:pt x="0" y="71196"/>
                  </a:cubicBezTo>
                  <a:lnTo>
                    <a:pt x="0" y="0"/>
                  </a:lnTo>
                  <a:cubicBezTo>
                    <a:pt x="0" y="0"/>
                    <a:pt x="14544" y="0"/>
                    <a:pt x="3248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2" name="Google Shape;112;g257d881ae7e_0_355"/>
            <p:cNvSpPr/>
            <p:nvPr/>
          </p:nvSpPr>
          <p:spPr>
            <a:xfrm>
              <a:off x="-5696112" y="-6380340"/>
              <a:ext cx="583106" cy="26758"/>
            </a:xfrm>
            <a:custGeom>
              <a:avLst/>
              <a:gdLst/>
              <a:ahLst/>
              <a:cxnLst/>
              <a:rect l="l" t="t" r="r" b="b"/>
              <a:pathLst>
                <a:path w="583106" h="26758" extrusionOk="0">
                  <a:moveTo>
                    <a:pt x="553375" y="26990"/>
                  </a:moveTo>
                  <a:lnTo>
                    <a:pt x="29696" y="26990"/>
                  </a:lnTo>
                  <a:cubicBezTo>
                    <a:pt x="13358" y="26990"/>
                    <a:pt x="-18" y="21543"/>
                    <a:pt x="-18" y="14758"/>
                  </a:cubicBezTo>
                  <a:lnTo>
                    <a:pt x="-18" y="12465"/>
                  </a:lnTo>
                  <a:cubicBezTo>
                    <a:pt x="-18" y="5775"/>
                    <a:pt x="13358" y="232"/>
                    <a:pt x="29696" y="232"/>
                  </a:cubicBezTo>
                  <a:lnTo>
                    <a:pt x="553375" y="232"/>
                  </a:lnTo>
                  <a:cubicBezTo>
                    <a:pt x="569713" y="232"/>
                    <a:pt x="583089" y="5775"/>
                    <a:pt x="583089" y="12465"/>
                  </a:cubicBezTo>
                  <a:lnTo>
                    <a:pt x="583089" y="14758"/>
                  </a:lnTo>
                  <a:cubicBezTo>
                    <a:pt x="583089" y="21543"/>
                    <a:pt x="569713" y="26990"/>
                    <a:pt x="553375" y="26990"/>
                  </a:cubicBezTo>
                  <a:close/>
                </a:path>
              </a:pathLst>
            </a:custGeom>
            <a:solidFill>
              <a:srgbClr val="7474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113" name="Google Shape;113;g257d881ae7e_0_355"/>
          <p:cNvSpPr>
            <a:spLocks noGrp="1"/>
          </p:cNvSpPr>
          <p:nvPr>
            <p:ph type="pic" idx="2"/>
          </p:nvPr>
        </p:nvSpPr>
        <p:spPr>
          <a:xfrm>
            <a:off x="1193800" y="1676400"/>
            <a:ext cx="1790700" cy="2865300"/>
          </a:xfrm>
          <a:prstGeom prst="rect">
            <a:avLst/>
          </a:prstGeom>
          <a:noFill/>
          <a:ln>
            <a:noFill/>
          </a:ln>
        </p:spPr>
      </p:sp>
      <p:sp>
        <p:nvSpPr>
          <p:cNvPr id="114" name="Google Shape;114;g257d881ae7e_0_355"/>
          <p:cNvSpPr/>
          <p:nvPr/>
        </p:nvSpPr>
        <p:spPr>
          <a:xfrm>
            <a:off x="1795403" y="4748708"/>
            <a:ext cx="610200" cy="204300"/>
          </a:xfrm>
          <a:prstGeom prst="ellipse">
            <a:avLst/>
          </a:prstGeom>
          <a:gradFill>
            <a:gsLst>
              <a:gs pos="0">
                <a:srgbClr val="7C7C7C"/>
              </a:gs>
              <a:gs pos="50000">
                <a:srgbClr val="B4B4B4"/>
              </a:gs>
              <a:gs pos="100000">
                <a:srgbClr val="D8D8D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15"/>
        <p:cNvGrpSpPr/>
        <p:nvPr/>
      </p:nvGrpSpPr>
      <p:grpSpPr>
        <a:xfrm>
          <a:off x="0" y="0"/>
          <a:ext cx="0" cy="0"/>
          <a:chOff x="0" y="0"/>
          <a:chExt cx="0" cy="0"/>
        </a:xfrm>
      </p:grpSpPr>
      <p:sp>
        <p:nvSpPr>
          <p:cNvPr id="116" name="Google Shape;116;g257d881ae7e_0_368"/>
          <p:cNvSpPr>
            <a:spLocks noGrp="1"/>
          </p:cNvSpPr>
          <p:nvPr>
            <p:ph type="pic" idx="2"/>
          </p:nvPr>
        </p:nvSpPr>
        <p:spPr>
          <a:xfrm rot="-535772">
            <a:off x="4494344" y="-328322"/>
            <a:ext cx="9578694" cy="8792455"/>
          </a:xfrm>
          <a:prstGeom prst="rect">
            <a:avLst/>
          </a:prstGeom>
          <a:noFill/>
          <a:ln>
            <a:noFill/>
          </a:ln>
        </p:spPr>
      </p:sp>
      <p:sp>
        <p:nvSpPr>
          <p:cNvPr id="117" name="Google Shape;117;g257d881ae7e_0_368"/>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Lato Light"/>
              <a:ea typeface="Lato Light"/>
              <a:cs typeface="Lato Light"/>
              <a:sym typeface="Lato Light"/>
            </a:endParaRPr>
          </a:p>
        </p:txBody>
      </p:sp>
      <p:sp>
        <p:nvSpPr>
          <p:cNvPr id="118" name="Google Shape;118;g257d881ae7e_0_368"/>
          <p:cNvSpPr/>
          <p:nvPr/>
        </p:nvSpPr>
        <p:spPr>
          <a:xfrm>
            <a:off x="4328949" y="-542824"/>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9"/>
        <p:cNvGrpSpPr/>
        <p:nvPr/>
      </p:nvGrpSpPr>
      <p:grpSpPr>
        <a:xfrm>
          <a:off x="0" y="0"/>
          <a:ext cx="0" cy="0"/>
          <a:chOff x="0" y="0"/>
          <a:chExt cx="0" cy="0"/>
        </a:xfrm>
      </p:grpSpPr>
      <p:sp>
        <p:nvSpPr>
          <p:cNvPr id="20" name="Google Shape;20;p24"/>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21" name="Google Shape;21;p24"/>
          <p:cNvSpPr/>
          <p:nvPr/>
        </p:nvSpPr>
        <p:spPr>
          <a:xfrm>
            <a:off x="-4095538" y="2492207"/>
            <a:ext cx="9775529" cy="10103463"/>
          </a:xfrm>
          <a:custGeom>
            <a:avLst/>
            <a:gdLst/>
            <a:ahLst/>
            <a:cxnLst/>
            <a:rect l="l" t="t" r="r" b="b"/>
            <a:pathLst>
              <a:path w="9775529" h="10103463" extrusionOk="0">
                <a:moveTo>
                  <a:pt x="4730827" y="10103587"/>
                </a:moveTo>
                <a:cubicBezTo>
                  <a:pt x="4402046" y="10103587"/>
                  <a:pt x="4072592" y="10036468"/>
                  <a:pt x="3745489" y="9901140"/>
                </a:cubicBezTo>
                <a:cubicBezTo>
                  <a:pt x="3180988" y="9678725"/>
                  <a:pt x="2602390" y="9236749"/>
                  <a:pt x="2072546" y="8623116"/>
                </a:cubicBezTo>
                <a:cubicBezTo>
                  <a:pt x="1539430" y="8005708"/>
                  <a:pt x="1064383" y="7224362"/>
                  <a:pt x="698846" y="6363565"/>
                </a:cubicBezTo>
                <a:cubicBezTo>
                  <a:pt x="333309" y="5502767"/>
                  <a:pt x="100863" y="4618478"/>
                  <a:pt x="26766" y="3806174"/>
                </a:cubicBezTo>
                <a:cubicBezTo>
                  <a:pt x="-46829" y="2998819"/>
                  <a:pt x="36919" y="2275615"/>
                  <a:pt x="268946" y="1714922"/>
                </a:cubicBezTo>
                <a:cubicBezTo>
                  <a:pt x="711433" y="592865"/>
                  <a:pt x="1742506" y="123"/>
                  <a:pt x="3251058" y="123"/>
                </a:cubicBezTo>
                <a:lnTo>
                  <a:pt x="3272540" y="123"/>
                </a:lnTo>
                <a:cubicBezTo>
                  <a:pt x="4788477" y="5744"/>
                  <a:pt x="6343267" y="494117"/>
                  <a:pt x="7380633" y="902870"/>
                </a:cubicBezTo>
                <a:cubicBezTo>
                  <a:pt x="8711283" y="1453075"/>
                  <a:pt x="9363896" y="1936246"/>
                  <a:pt x="9633265" y="2570686"/>
                </a:cubicBezTo>
                <a:lnTo>
                  <a:pt x="9633265" y="2570686"/>
                </a:lnTo>
                <a:cubicBezTo>
                  <a:pt x="9902718" y="3205042"/>
                  <a:pt x="9797236" y="4010047"/>
                  <a:pt x="9269155" y="5349317"/>
                </a:cubicBezTo>
                <a:cubicBezTo>
                  <a:pt x="8842779" y="6379505"/>
                  <a:pt x="8114475" y="7837073"/>
                  <a:pt x="7065697" y="8931778"/>
                </a:cubicBezTo>
                <a:cubicBezTo>
                  <a:pt x="6321365" y="9708593"/>
                  <a:pt x="5528026" y="10103587"/>
                  <a:pt x="4730827" y="10103587"/>
                </a:cubicBezTo>
                <a:close/>
                <a:moveTo>
                  <a:pt x="3251058" y="16819"/>
                </a:moveTo>
                <a:cubicBezTo>
                  <a:pt x="1749806" y="16819"/>
                  <a:pt x="724273" y="605869"/>
                  <a:pt x="284470" y="1721215"/>
                </a:cubicBezTo>
                <a:cubicBezTo>
                  <a:pt x="-191164" y="2870622"/>
                  <a:pt x="-30549" y="4603460"/>
                  <a:pt x="714203" y="6357021"/>
                </a:cubicBezTo>
                <a:cubicBezTo>
                  <a:pt x="1458955" y="8110581"/>
                  <a:pt x="2594502" y="9429715"/>
                  <a:pt x="3751951" y="9885703"/>
                </a:cubicBezTo>
                <a:cubicBezTo>
                  <a:pt x="4076704" y="10019940"/>
                  <a:pt x="4404059" y="10087059"/>
                  <a:pt x="4730575" y="10087059"/>
                </a:cubicBezTo>
                <a:cubicBezTo>
                  <a:pt x="5523579" y="10087059"/>
                  <a:pt x="6312470" y="9693911"/>
                  <a:pt x="7053781" y="8920284"/>
                </a:cubicBezTo>
                <a:cubicBezTo>
                  <a:pt x="8100377" y="7827172"/>
                  <a:pt x="8827926" y="6371787"/>
                  <a:pt x="9253630" y="5343024"/>
                </a:cubicBezTo>
                <a:cubicBezTo>
                  <a:pt x="9779866" y="4008453"/>
                  <a:pt x="9885431" y="3207055"/>
                  <a:pt x="9617908" y="2577230"/>
                </a:cubicBezTo>
                <a:lnTo>
                  <a:pt x="9617908" y="2577230"/>
                </a:lnTo>
                <a:cubicBezTo>
                  <a:pt x="9350721" y="1947237"/>
                  <a:pt x="8700374" y="1466667"/>
                  <a:pt x="7374339" y="918391"/>
                </a:cubicBezTo>
                <a:cubicBezTo>
                  <a:pt x="6338148" y="510141"/>
                  <a:pt x="4785708" y="22440"/>
                  <a:pt x="3272456" y="1681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2" name="Google Shape;22;p24"/>
          <p:cNvSpPr/>
          <p:nvPr/>
        </p:nvSpPr>
        <p:spPr>
          <a:xfrm>
            <a:off x="5447356" y="-988846"/>
            <a:ext cx="1799319" cy="1984809"/>
          </a:xfrm>
          <a:custGeom>
            <a:avLst/>
            <a:gdLst/>
            <a:ahLst/>
            <a:cxnLst/>
            <a:rect l="l" t="t" r="r" b="b"/>
            <a:pathLst>
              <a:path w="1799319" h="1984809" extrusionOk="0">
                <a:moveTo>
                  <a:pt x="900575" y="1984932"/>
                </a:moveTo>
                <a:cubicBezTo>
                  <a:pt x="848294" y="1984981"/>
                  <a:pt x="796922" y="1971266"/>
                  <a:pt x="751625" y="1945165"/>
                </a:cubicBezTo>
                <a:lnTo>
                  <a:pt x="149866" y="1597825"/>
                </a:lnTo>
                <a:cubicBezTo>
                  <a:pt x="57799" y="1544482"/>
                  <a:pt x="1038" y="1446225"/>
                  <a:pt x="832" y="1339838"/>
                </a:cubicBezTo>
                <a:lnTo>
                  <a:pt x="832" y="645159"/>
                </a:lnTo>
                <a:cubicBezTo>
                  <a:pt x="999" y="538805"/>
                  <a:pt x="57735" y="440567"/>
                  <a:pt x="149782" y="387255"/>
                </a:cubicBezTo>
                <a:lnTo>
                  <a:pt x="751542" y="39832"/>
                </a:lnTo>
                <a:cubicBezTo>
                  <a:pt x="843781" y="-13114"/>
                  <a:pt x="957203" y="-13114"/>
                  <a:pt x="1049442" y="39832"/>
                </a:cubicBezTo>
                <a:lnTo>
                  <a:pt x="1651201" y="387255"/>
                </a:lnTo>
                <a:cubicBezTo>
                  <a:pt x="1743223" y="440592"/>
                  <a:pt x="1799950" y="538814"/>
                  <a:pt x="1800152" y="645159"/>
                </a:cubicBezTo>
                <a:lnTo>
                  <a:pt x="1800152" y="1339838"/>
                </a:lnTo>
                <a:cubicBezTo>
                  <a:pt x="1799946" y="1446182"/>
                  <a:pt x="1743263" y="1544415"/>
                  <a:pt x="1651285" y="1597825"/>
                </a:cubicBezTo>
                <a:lnTo>
                  <a:pt x="1049778" y="1945165"/>
                </a:lnTo>
                <a:cubicBezTo>
                  <a:pt x="1004403" y="1971297"/>
                  <a:pt x="952941" y="1985014"/>
                  <a:pt x="900575" y="1984932"/>
                </a:cubicBezTo>
                <a:close/>
                <a:moveTo>
                  <a:pt x="900575" y="16844"/>
                </a:moveTo>
                <a:cubicBezTo>
                  <a:pt x="851217" y="16799"/>
                  <a:pt x="802714" y="29732"/>
                  <a:pt x="759933" y="54347"/>
                </a:cubicBezTo>
                <a:lnTo>
                  <a:pt x="158258" y="401434"/>
                </a:lnTo>
                <a:cubicBezTo>
                  <a:pt x="71404" y="451728"/>
                  <a:pt x="17840" y="544391"/>
                  <a:pt x="17615" y="644739"/>
                </a:cubicBezTo>
                <a:lnTo>
                  <a:pt x="17615" y="1339418"/>
                </a:lnTo>
                <a:cubicBezTo>
                  <a:pt x="17806" y="1439776"/>
                  <a:pt x="71379" y="1532455"/>
                  <a:pt x="158258" y="1582724"/>
                </a:cubicBezTo>
                <a:lnTo>
                  <a:pt x="759933" y="1930063"/>
                </a:lnTo>
                <a:cubicBezTo>
                  <a:pt x="846974" y="1980146"/>
                  <a:pt x="954094" y="1980146"/>
                  <a:pt x="1041135" y="1930063"/>
                </a:cubicBezTo>
                <a:lnTo>
                  <a:pt x="1642894" y="1582724"/>
                </a:lnTo>
                <a:cubicBezTo>
                  <a:pt x="1729747" y="1532430"/>
                  <a:pt x="1783311" y="1439767"/>
                  <a:pt x="1783537" y="1339418"/>
                </a:cubicBezTo>
                <a:lnTo>
                  <a:pt x="1783537" y="644739"/>
                </a:lnTo>
                <a:cubicBezTo>
                  <a:pt x="1783311" y="544391"/>
                  <a:pt x="1729747" y="451728"/>
                  <a:pt x="1642894" y="401434"/>
                </a:cubicBezTo>
                <a:lnTo>
                  <a:pt x="1041386" y="54346"/>
                </a:lnTo>
                <a:cubicBezTo>
                  <a:pt x="998562" y="29689"/>
                  <a:pt x="949994" y="16753"/>
                  <a:pt x="900575" y="1684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 name="Google Shape;23;p24"/>
          <p:cNvSpPr/>
          <p:nvPr/>
        </p:nvSpPr>
        <p:spPr>
          <a:xfrm>
            <a:off x="6082010" y="4508785"/>
            <a:ext cx="752220" cy="828754"/>
          </a:xfrm>
          <a:custGeom>
            <a:avLst/>
            <a:gdLst/>
            <a:ahLst/>
            <a:cxnLst/>
            <a:rect l="l" t="t" r="r" b="b"/>
            <a:pathLst>
              <a:path w="752220" h="828754" extrusionOk="0">
                <a:moveTo>
                  <a:pt x="376942" y="828875"/>
                </a:moveTo>
                <a:cubicBezTo>
                  <a:pt x="354522" y="829005"/>
                  <a:pt x="332464" y="823217"/>
                  <a:pt x="312998" y="812095"/>
                </a:cubicBezTo>
                <a:lnTo>
                  <a:pt x="64691" y="668797"/>
                </a:lnTo>
                <a:cubicBezTo>
                  <a:pt x="25240" y="645885"/>
                  <a:pt x="925" y="603750"/>
                  <a:pt x="832" y="558135"/>
                </a:cubicBezTo>
                <a:lnTo>
                  <a:pt x="832" y="271202"/>
                </a:lnTo>
                <a:cubicBezTo>
                  <a:pt x="925" y="225587"/>
                  <a:pt x="25240" y="183453"/>
                  <a:pt x="64691" y="160540"/>
                </a:cubicBezTo>
                <a:lnTo>
                  <a:pt x="312998" y="17242"/>
                </a:lnTo>
                <a:cubicBezTo>
                  <a:pt x="352541" y="-5583"/>
                  <a:pt x="401259" y="-5583"/>
                  <a:pt x="440802" y="17242"/>
                </a:cubicBezTo>
                <a:lnTo>
                  <a:pt x="689108" y="160540"/>
                </a:lnTo>
                <a:cubicBezTo>
                  <a:pt x="728617" y="183406"/>
                  <a:pt x="752976" y="225561"/>
                  <a:pt x="753052" y="271202"/>
                </a:cubicBezTo>
                <a:lnTo>
                  <a:pt x="753052" y="557883"/>
                </a:lnTo>
                <a:cubicBezTo>
                  <a:pt x="752976" y="603525"/>
                  <a:pt x="728617" y="645679"/>
                  <a:pt x="689108" y="668545"/>
                </a:cubicBezTo>
                <a:lnTo>
                  <a:pt x="440802" y="811844"/>
                </a:lnTo>
                <a:cubicBezTo>
                  <a:pt x="421384" y="823039"/>
                  <a:pt x="399356" y="828914"/>
                  <a:pt x="376942" y="828875"/>
                </a:cubicBezTo>
                <a:close/>
                <a:moveTo>
                  <a:pt x="376942" y="16822"/>
                </a:moveTo>
                <a:cubicBezTo>
                  <a:pt x="357441" y="16805"/>
                  <a:pt x="338280" y="21927"/>
                  <a:pt x="321390" y="31673"/>
                </a:cubicBezTo>
                <a:lnTo>
                  <a:pt x="73083" y="174971"/>
                </a:lnTo>
                <a:cubicBezTo>
                  <a:pt x="38773" y="194895"/>
                  <a:pt x="17623" y="231533"/>
                  <a:pt x="17531" y="271202"/>
                </a:cubicBezTo>
                <a:lnTo>
                  <a:pt x="17531" y="557883"/>
                </a:lnTo>
                <a:cubicBezTo>
                  <a:pt x="17601" y="597536"/>
                  <a:pt x="38761" y="634159"/>
                  <a:pt x="73083" y="654031"/>
                </a:cubicBezTo>
                <a:lnTo>
                  <a:pt x="321390" y="797413"/>
                </a:lnTo>
                <a:cubicBezTo>
                  <a:pt x="355798" y="817135"/>
                  <a:pt x="398086" y="817135"/>
                  <a:pt x="432494" y="797413"/>
                </a:cubicBezTo>
                <a:lnTo>
                  <a:pt x="680717" y="654031"/>
                </a:lnTo>
                <a:cubicBezTo>
                  <a:pt x="715084" y="634194"/>
                  <a:pt x="736283" y="597558"/>
                  <a:pt x="736353" y="557883"/>
                </a:cubicBezTo>
                <a:lnTo>
                  <a:pt x="736353" y="271202"/>
                </a:lnTo>
                <a:cubicBezTo>
                  <a:pt x="736261" y="231511"/>
                  <a:pt x="715072" y="194861"/>
                  <a:pt x="680717" y="174971"/>
                </a:cubicBezTo>
                <a:lnTo>
                  <a:pt x="432494" y="31673"/>
                </a:lnTo>
                <a:cubicBezTo>
                  <a:pt x="415604" y="21927"/>
                  <a:pt x="396443" y="16805"/>
                  <a:pt x="376942" y="16822"/>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 name="Google Shape;24;p24"/>
          <p:cNvSpPr/>
          <p:nvPr/>
        </p:nvSpPr>
        <p:spPr>
          <a:xfrm>
            <a:off x="11111664" y="3132121"/>
            <a:ext cx="3497103" cy="3859724"/>
          </a:xfrm>
          <a:custGeom>
            <a:avLst/>
            <a:gdLst/>
            <a:ahLst/>
            <a:cxnLst/>
            <a:rect l="l" t="t" r="r" b="b"/>
            <a:pathLst>
              <a:path w="3497103" h="3859724" extrusionOk="0">
                <a:moveTo>
                  <a:pt x="1749803" y="3859848"/>
                </a:moveTo>
                <a:cubicBezTo>
                  <a:pt x="1649099" y="3859943"/>
                  <a:pt x="1550146" y="3833524"/>
                  <a:pt x="1462896" y="3783248"/>
                </a:cubicBezTo>
                <a:lnTo>
                  <a:pt x="288075" y="3105013"/>
                </a:lnTo>
                <a:cubicBezTo>
                  <a:pt x="110670" y="3002391"/>
                  <a:pt x="1255" y="2813168"/>
                  <a:pt x="832" y="2608251"/>
                </a:cubicBezTo>
                <a:lnTo>
                  <a:pt x="832" y="1251698"/>
                </a:lnTo>
                <a:cubicBezTo>
                  <a:pt x="1169" y="1046846"/>
                  <a:pt x="110451" y="857631"/>
                  <a:pt x="287739" y="754936"/>
                </a:cubicBezTo>
                <a:lnTo>
                  <a:pt x="1462559" y="76701"/>
                </a:lnTo>
                <a:cubicBezTo>
                  <a:pt x="1640168" y="-25403"/>
                  <a:pt x="1858680" y="-25403"/>
                  <a:pt x="2036290" y="76701"/>
                </a:cubicBezTo>
                <a:lnTo>
                  <a:pt x="3211111" y="754936"/>
                </a:lnTo>
                <a:cubicBezTo>
                  <a:pt x="3388329" y="857690"/>
                  <a:pt x="3497563" y="1046877"/>
                  <a:pt x="3497935" y="1251698"/>
                </a:cubicBezTo>
                <a:lnTo>
                  <a:pt x="3497934" y="2608251"/>
                </a:lnTo>
                <a:cubicBezTo>
                  <a:pt x="3497563" y="2813072"/>
                  <a:pt x="3388329" y="3002259"/>
                  <a:pt x="3211110" y="3105013"/>
                </a:cubicBezTo>
                <a:lnTo>
                  <a:pt x="2036291" y="3783248"/>
                </a:lnTo>
                <a:cubicBezTo>
                  <a:pt x="1949170" y="3833468"/>
                  <a:pt x="1850366" y="3859885"/>
                  <a:pt x="1749803" y="3859848"/>
                </a:cubicBezTo>
                <a:close/>
                <a:moveTo>
                  <a:pt x="1749803" y="16797"/>
                </a:moveTo>
                <a:cubicBezTo>
                  <a:pt x="1652047" y="16697"/>
                  <a:pt x="1555987" y="42334"/>
                  <a:pt x="1471287" y="91131"/>
                </a:cubicBezTo>
                <a:lnTo>
                  <a:pt x="296466" y="769450"/>
                </a:lnTo>
                <a:cubicBezTo>
                  <a:pt x="124235" y="869066"/>
                  <a:pt x="18014" y="1052765"/>
                  <a:pt x="17615" y="1251698"/>
                </a:cubicBezTo>
                <a:lnTo>
                  <a:pt x="17615" y="2608251"/>
                </a:lnTo>
                <a:cubicBezTo>
                  <a:pt x="17946" y="2807115"/>
                  <a:pt x="124030" y="2990798"/>
                  <a:pt x="296131" y="3090499"/>
                </a:cubicBezTo>
                <a:lnTo>
                  <a:pt x="1470950" y="3768734"/>
                </a:lnTo>
                <a:cubicBezTo>
                  <a:pt x="1643356" y="3867993"/>
                  <a:pt x="1855576" y="3867993"/>
                  <a:pt x="2027982" y="3768734"/>
                </a:cubicBezTo>
                <a:lnTo>
                  <a:pt x="3202802" y="3090499"/>
                </a:lnTo>
                <a:lnTo>
                  <a:pt x="3206998" y="3097714"/>
                </a:lnTo>
                <a:lnTo>
                  <a:pt x="3202802" y="3090499"/>
                </a:lnTo>
                <a:cubicBezTo>
                  <a:pt x="3374891" y="2990786"/>
                  <a:pt x="3480970" y="2807111"/>
                  <a:pt x="3481318" y="2608251"/>
                </a:cubicBezTo>
                <a:lnTo>
                  <a:pt x="3481319" y="1251698"/>
                </a:lnTo>
                <a:cubicBezTo>
                  <a:pt x="3480988" y="1052834"/>
                  <a:pt x="3374904" y="869151"/>
                  <a:pt x="3202803" y="769450"/>
                </a:cubicBezTo>
                <a:lnTo>
                  <a:pt x="2027982" y="91132"/>
                </a:lnTo>
                <a:cubicBezTo>
                  <a:pt x="1943373" y="42410"/>
                  <a:pt x="1847442" y="16776"/>
                  <a:pt x="1749802" y="16798"/>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 name="Google Shape;25;p24"/>
          <p:cNvSpPr/>
          <p:nvPr/>
        </p:nvSpPr>
        <p:spPr>
          <a:xfrm>
            <a:off x="10899441" y="3724673"/>
            <a:ext cx="568864" cy="626303"/>
          </a:xfrm>
          <a:custGeom>
            <a:avLst/>
            <a:gdLst/>
            <a:ahLst/>
            <a:cxnLst/>
            <a:rect l="l" t="t" r="r" b="b"/>
            <a:pathLst>
              <a:path w="568864" h="626303" extrusionOk="0">
                <a:moveTo>
                  <a:pt x="285222" y="626426"/>
                </a:moveTo>
                <a:cubicBezTo>
                  <a:pt x="268020" y="626442"/>
                  <a:pt x="251118" y="621928"/>
                  <a:pt x="236216" y="613338"/>
                </a:cubicBezTo>
                <a:lnTo>
                  <a:pt x="49839" y="505780"/>
                </a:lnTo>
                <a:cubicBezTo>
                  <a:pt x="19552" y="488217"/>
                  <a:pt x="887" y="455880"/>
                  <a:pt x="833" y="420875"/>
                </a:cubicBezTo>
                <a:lnTo>
                  <a:pt x="832" y="205676"/>
                </a:lnTo>
                <a:cubicBezTo>
                  <a:pt x="852" y="170661"/>
                  <a:pt x="19525" y="138308"/>
                  <a:pt x="49838" y="120770"/>
                </a:cubicBezTo>
                <a:lnTo>
                  <a:pt x="236216" y="13213"/>
                </a:lnTo>
                <a:cubicBezTo>
                  <a:pt x="266555" y="-4240"/>
                  <a:pt x="303890" y="-4240"/>
                  <a:pt x="334230" y="13213"/>
                </a:cubicBezTo>
                <a:lnTo>
                  <a:pt x="520606" y="120770"/>
                </a:lnTo>
                <a:cubicBezTo>
                  <a:pt x="550938" y="138299"/>
                  <a:pt x="569642" y="170648"/>
                  <a:pt x="569696" y="205675"/>
                </a:cubicBezTo>
                <a:lnTo>
                  <a:pt x="569696" y="420875"/>
                </a:lnTo>
                <a:cubicBezTo>
                  <a:pt x="569607" y="455893"/>
                  <a:pt x="550913" y="488226"/>
                  <a:pt x="520606" y="505780"/>
                </a:cubicBezTo>
                <a:lnTo>
                  <a:pt x="334229" y="613338"/>
                </a:lnTo>
                <a:cubicBezTo>
                  <a:pt x="319326" y="621928"/>
                  <a:pt x="302423" y="626442"/>
                  <a:pt x="285222" y="626426"/>
                </a:cubicBezTo>
                <a:close/>
                <a:moveTo>
                  <a:pt x="285222" y="16820"/>
                </a:moveTo>
                <a:cubicBezTo>
                  <a:pt x="270945" y="16819"/>
                  <a:pt x="256914" y="20550"/>
                  <a:pt x="244523" y="27643"/>
                </a:cubicBezTo>
                <a:lnTo>
                  <a:pt x="58147" y="135285"/>
                </a:lnTo>
                <a:cubicBezTo>
                  <a:pt x="33021" y="149828"/>
                  <a:pt x="17545" y="176649"/>
                  <a:pt x="17532" y="205676"/>
                </a:cubicBezTo>
                <a:lnTo>
                  <a:pt x="17531" y="420875"/>
                </a:lnTo>
                <a:cubicBezTo>
                  <a:pt x="17562" y="449897"/>
                  <a:pt x="33034" y="476710"/>
                  <a:pt x="58146" y="491266"/>
                </a:cubicBezTo>
                <a:lnTo>
                  <a:pt x="244523" y="598823"/>
                </a:lnTo>
                <a:cubicBezTo>
                  <a:pt x="269712" y="613343"/>
                  <a:pt x="300732" y="613343"/>
                  <a:pt x="325921" y="598823"/>
                </a:cubicBezTo>
                <a:lnTo>
                  <a:pt x="512298" y="491266"/>
                </a:lnTo>
                <a:cubicBezTo>
                  <a:pt x="537411" y="476710"/>
                  <a:pt x="552883" y="449896"/>
                  <a:pt x="552913" y="420875"/>
                </a:cubicBezTo>
                <a:lnTo>
                  <a:pt x="552913" y="205676"/>
                </a:lnTo>
                <a:cubicBezTo>
                  <a:pt x="552877" y="176633"/>
                  <a:pt x="537412" y="149797"/>
                  <a:pt x="512298" y="135201"/>
                </a:cubicBezTo>
                <a:lnTo>
                  <a:pt x="325921" y="27643"/>
                </a:lnTo>
                <a:cubicBezTo>
                  <a:pt x="313511" y="20627"/>
                  <a:pt x="299479" y="16983"/>
                  <a:pt x="285222" y="17072"/>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6" name="Google Shape;26;p24"/>
          <p:cNvSpPr/>
          <p:nvPr/>
        </p:nvSpPr>
        <p:spPr>
          <a:xfrm>
            <a:off x="6766174" y="173017"/>
            <a:ext cx="805423" cy="887883"/>
          </a:xfrm>
          <a:custGeom>
            <a:avLst/>
            <a:gdLst/>
            <a:ahLst/>
            <a:cxnLst/>
            <a:rect l="l" t="t" r="r" b="b"/>
            <a:pathLst>
              <a:path w="805423" h="887883" extrusionOk="0">
                <a:moveTo>
                  <a:pt x="403711" y="888006"/>
                </a:moveTo>
                <a:cubicBezTo>
                  <a:pt x="379644" y="888065"/>
                  <a:pt x="355990" y="881755"/>
                  <a:pt x="335152" y="869717"/>
                </a:cubicBezTo>
                <a:lnTo>
                  <a:pt x="69139" y="716182"/>
                </a:lnTo>
                <a:cubicBezTo>
                  <a:pt x="26944" y="691746"/>
                  <a:pt x="927" y="646722"/>
                  <a:pt x="832" y="597970"/>
                </a:cubicBezTo>
                <a:lnTo>
                  <a:pt x="832" y="290314"/>
                </a:lnTo>
                <a:cubicBezTo>
                  <a:pt x="927" y="241562"/>
                  <a:pt x="26944" y="196537"/>
                  <a:pt x="69139" y="172101"/>
                </a:cubicBezTo>
                <a:lnTo>
                  <a:pt x="335152" y="18399"/>
                </a:lnTo>
                <a:cubicBezTo>
                  <a:pt x="377369" y="-5969"/>
                  <a:pt x="429382" y="-5969"/>
                  <a:pt x="471599" y="18399"/>
                </a:cubicBezTo>
                <a:lnTo>
                  <a:pt x="738031" y="172101"/>
                </a:lnTo>
                <a:cubicBezTo>
                  <a:pt x="780169" y="196584"/>
                  <a:pt x="806142" y="241588"/>
                  <a:pt x="806255" y="290314"/>
                </a:cubicBezTo>
                <a:lnTo>
                  <a:pt x="806255" y="597802"/>
                </a:lnTo>
                <a:cubicBezTo>
                  <a:pt x="806272" y="646519"/>
                  <a:pt x="780428" y="691585"/>
                  <a:pt x="738367" y="716182"/>
                </a:cubicBezTo>
                <a:lnTo>
                  <a:pt x="738367" y="716182"/>
                </a:lnTo>
                <a:lnTo>
                  <a:pt x="471934" y="869800"/>
                </a:lnTo>
                <a:cubicBezTo>
                  <a:pt x="451176" y="881727"/>
                  <a:pt x="427653" y="888004"/>
                  <a:pt x="403711" y="888006"/>
                </a:cubicBezTo>
                <a:close/>
                <a:moveTo>
                  <a:pt x="403711" y="16805"/>
                </a:moveTo>
                <a:cubicBezTo>
                  <a:pt x="382595" y="16765"/>
                  <a:pt x="361841" y="22292"/>
                  <a:pt x="343544" y="32830"/>
                </a:cubicBezTo>
                <a:lnTo>
                  <a:pt x="77447" y="186616"/>
                </a:lnTo>
                <a:cubicBezTo>
                  <a:pt x="40439" y="208057"/>
                  <a:pt x="17620" y="247550"/>
                  <a:pt x="17531" y="290314"/>
                </a:cubicBezTo>
                <a:lnTo>
                  <a:pt x="17531" y="597802"/>
                </a:lnTo>
                <a:cubicBezTo>
                  <a:pt x="17642" y="640582"/>
                  <a:pt x="40451" y="680090"/>
                  <a:pt x="77447" y="701584"/>
                </a:cubicBezTo>
                <a:lnTo>
                  <a:pt x="343544" y="855286"/>
                </a:lnTo>
                <a:cubicBezTo>
                  <a:pt x="380643" y="876601"/>
                  <a:pt x="426276" y="876601"/>
                  <a:pt x="463375" y="855286"/>
                </a:cubicBezTo>
                <a:lnTo>
                  <a:pt x="729724" y="701500"/>
                </a:lnTo>
                <a:cubicBezTo>
                  <a:pt x="766731" y="680059"/>
                  <a:pt x="789550" y="640566"/>
                  <a:pt x="789640" y="597802"/>
                </a:cubicBezTo>
                <a:lnTo>
                  <a:pt x="789639" y="290314"/>
                </a:lnTo>
                <a:cubicBezTo>
                  <a:pt x="789549" y="247550"/>
                  <a:pt x="766731" y="208057"/>
                  <a:pt x="729723" y="186616"/>
                </a:cubicBezTo>
                <a:lnTo>
                  <a:pt x="463627" y="32830"/>
                </a:lnTo>
                <a:cubicBezTo>
                  <a:pt x="445406" y="22328"/>
                  <a:pt x="424743" y="16801"/>
                  <a:pt x="403711" y="16805"/>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7" name="Google Shape;27;p24"/>
          <p:cNvSpPr/>
          <p:nvPr/>
        </p:nvSpPr>
        <p:spPr>
          <a:xfrm>
            <a:off x="1299488" y="38011"/>
            <a:ext cx="10693375" cy="6013752"/>
          </a:xfrm>
          <a:custGeom>
            <a:avLst/>
            <a:gdLst/>
            <a:ahLst/>
            <a:cxnLst/>
            <a:rect l="l" t="t" r="r" b="b"/>
            <a:pathLst>
              <a:path w="10693375" h="6013752" extrusionOk="0">
                <a:moveTo>
                  <a:pt x="0" y="0"/>
                </a:moveTo>
                <a:lnTo>
                  <a:pt x="10693375" y="0"/>
                </a:lnTo>
                <a:lnTo>
                  <a:pt x="10693375" y="6013753"/>
                </a:lnTo>
                <a:lnTo>
                  <a:pt x="0" y="6013753"/>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 name="Google Shape;28;p24"/>
          <p:cNvSpPr>
            <a:spLocks noGrp="1"/>
          </p:cNvSpPr>
          <p:nvPr>
            <p:ph type="pic" idx="2"/>
          </p:nvPr>
        </p:nvSpPr>
        <p:spPr>
          <a:xfrm>
            <a:off x="15875" y="0"/>
            <a:ext cx="5357640"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19"/>
        <p:cNvGrpSpPr/>
        <p:nvPr/>
      </p:nvGrpSpPr>
      <p:grpSpPr>
        <a:xfrm>
          <a:off x="0" y="0"/>
          <a:ext cx="0" cy="0"/>
          <a:chOff x="0" y="0"/>
          <a:chExt cx="0" cy="0"/>
        </a:xfrm>
      </p:grpSpPr>
      <p:sp>
        <p:nvSpPr>
          <p:cNvPr id="120" name="Google Shape;120;g257d881ae7e_0_372"/>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21" name="Google Shape;121;g257d881ae7e_0_372"/>
          <p:cNvSpPr/>
          <p:nvPr/>
        </p:nvSpPr>
        <p:spPr>
          <a:xfrm>
            <a:off x="4425430" y="2546661"/>
            <a:ext cx="4140742" cy="4410679"/>
          </a:xfrm>
          <a:custGeom>
            <a:avLst/>
            <a:gdLst/>
            <a:ahLst/>
            <a:cxnLst/>
            <a:rect l="l" t="t" r="r" b="b"/>
            <a:pathLst>
              <a:path w="4140742" h="4410679" extrusionOk="0">
                <a:moveTo>
                  <a:pt x="2197992" y="4410917"/>
                </a:moveTo>
                <a:cubicBezTo>
                  <a:pt x="2092131" y="4410998"/>
                  <a:pt x="1987547" y="4387812"/>
                  <a:pt x="1891634" y="4343001"/>
                </a:cubicBezTo>
                <a:lnTo>
                  <a:pt x="545669" y="3713162"/>
                </a:lnTo>
                <a:cubicBezTo>
                  <a:pt x="311519" y="3603176"/>
                  <a:pt x="153511" y="3376940"/>
                  <a:pt x="130830" y="3119192"/>
                </a:cubicBezTo>
                <a:lnTo>
                  <a:pt x="2662" y="1638083"/>
                </a:lnTo>
                <a:cubicBezTo>
                  <a:pt x="-19242" y="1380270"/>
                  <a:pt x="97653" y="1130274"/>
                  <a:pt x="309522" y="981822"/>
                </a:cubicBezTo>
                <a:lnTo>
                  <a:pt x="315046" y="989759"/>
                </a:lnTo>
                <a:lnTo>
                  <a:pt x="309522" y="981822"/>
                </a:lnTo>
                <a:lnTo>
                  <a:pt x="1527922" y="130551"/>
                </a:lnTo>
                <a:cubicBezTo>
                  <a:pt x="1740213" y="-17316"/>
                  <a:pt x="2015112" y="-41081"/>
                  <a:pt x="2249620" y="68160"/>
                </a:cubicBezTo>
                <a:lnTo>
                  <a:pt x="3595586" y="697998"/>
                </a:lnTo>
                <a:cubicBezTo>
                  <a:pt x="3829711" y="807995"/>
                  <a:pt x="3987682" y="1034235"/>
                  <a:pt x="4010324" y="1291968"/>
                </a:cubicBezTo>
                <a:lnTo>
                  <a:pt x="4138191" y="2773077"/>
                </a:lnTo>
                <a:cubicBezTo>
                  <a:pt x="4160026" y="3030906"/>
                  <a:pt x="4043150" y="3280899"/>
                  <a:pt x="3831331" y="3429439"/>
                </a:cubicBezTo>
                <a:lnTo>
                  <a:pt x="2613232" y="4280710"/>
                </a:lnTo>
                <a:cubicBezTo>
                  <a:pt x="2491400" y="4365588"/>
                  <a:pt x="2346465" y="4411036"/>
                  <a:pt x="2197992" y="4410917"/>
                </a:cubicBezTo>
                <a:close/>
                <a:moveTo>
                  <a:pt x="320571" y="997796"/>
                </a:moveTo>
                <a:cubicBezTo>
                  <a:pt x="114411" y="1142252"/>
                  <a:pt x="657" y="1385506"/>
                  <a:pt x="21947" y="1636375"/>
                </a:cubicBezTo>
                <a:lnTo>
                  <a:pt x="149814" y="3117585"/>
                </a:lnTo>
                <a:cubicBezTo>
                  <a:pt x="171877" y="3368406"/>
                  <a:pt x="325641" y="3588563"/>
                  <a:pt x="553503" y="3695581"/>
                </a:cubicBezTo>
                <a:lnTo>
                  <a:pt x="1899469" y="4325419"/>
                </a:lnTo>
                <a:cubicBezTo>
                  <a:pt x="2127607" y="4431826"/>
                  <a:pt x="2395104" y="4408866"/>
                  <a:pt x="2601782" y="4265137"/>
                </a:cubicBezTo>
                <a:lnTo>
                  <a:pt x="3820282" y="3413867"/>
                </a:lnTo>
                <a:cubicBezTo>
                  <a:pt x="4026540" y="3269423"/>
                  <a:pt x="4140405" y="3026139"/>
                  <a:pt x="4119207" y="2775187"/>
                </a:cubicBezTo>
                <a:lnTo>
                  <a:pt x="3991440" y="1293677"/>
                </a:lnTo>
                <a:cubicBezTo>
                  <a:pt x="3969372" y="1042833"/>
                  <a:pt x="3815615" y="822648"/>
                  <a:pt x="3587751" y="715580"/>
                </a:cubicBezTo>
                <a:lnTo>
                  <a:pt x="2241786" y="85742"/>
                </a:lnTo>
                <a:cubicBezTo>
                  <a:pt x="2013640" y="-20623"/>
                  <a:pt x="1746166" y="2335"/>
                  <a:pt x="1539473" y="14602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2" name="Google Shape;122;g257d881ae7e_0_372"/>
          <p:cNvSpPr/>
          <p:nvPr/>
        </p:nvSpPr>
        <p:spPr>
          <a:xfrm>
            <a:off x="7900569" y="-1262528"/>
            <a:ext cx="5700187" cy="6014529"/>
          </a:xfrm>
          <a:custGeom>
            <a:avLst/>
            <a:gdLst/>
            <a:ahLst/>
            <a:cxnLst/>
            <a:rect l="l" t="t" r="r" b="b"/>
            <a:pathLst>
              <a:path w="5700187" h="6014529" extrusionOk="0">
                <a:moveTo>
                  <a:pt x="3147864" y="6014768"/>
                </a:moveTo>
                <a:cubicBezTo>
                  <a:pt x="3052741" y="6014691"/>
                  <a:pt x="2958567" y="5995845"/>
                  <a:pt x="2870736" y="5959310"/>
                </a:cubicBezTo>
                <a:lnTo>
                  <a:pt x="744813" y="5076692"/>
                </a:lnTo>
                <a:cubicBezTo>
                  <a:pt x="506083" y="4977078"/>
                  <a:pt x="338322" y="4758001"/>
                  <a:pt x="304361" y="4501509"/>
                </a:cubicBezTo>
                <a:lnTo>
                  <a:pt x="6039" y="2218460"/>
                </a:lnTo>
                <a:cubicBezTo>
                  <a:pt x="-27086" y="1961846"/>
                  <a:pt x="78740" y="1706977"/>
                  <a:pt x="283870" y="1549338"/>
                </a:cubicBezTo>
                <a:lnTo>
                  <a:pt x="2111169" y="149308"/>
                </a:lnTo>
                <a:cubicBezTo>
                  <a:pt x="2316748" y="-7720"/>
                  <a:pt x="2590319" y="-43503"/>
                  <a:pt x="2829352" y="55369"/>
                </a:cubicBezTo>
                <a:lnTo>
                  <a:pt x="4955375" y="938388"/>
                </a:lnTo>
                <a:cubicBezTo>
                  <a:pt x="5194105" y="1037980"/>
                  <a:pt x="5361843" y="1257079"/>
                  <a:pt x="5395726" y="1513572"/>
                </a:cubicBezTo>
                <a:lnTo>
                  <a:pt x="5694250" y="3796621"/>
                </a:lnTo>
                <a:cubicBezTo>
                  <a:pt x="5727355" y="4053232"/>
                  <a:pt x="5621533" y="4308091"/>
                  <a:pt x="5416418" y="4465743"/>
                </a:cubicBezTo>
                <a:lnTo>
                  <a:pt x="3588918" y="5865773"/>
                </a:lnTo>
                <a:cubicBezTo>
                  <a:pt x="3462236" y="5962516"/>
                  <a:pt x="3307247" y="6014874"/>
                  <a:pt x="3147863" y="6014768"/>
                </a:cubicBezTo>
                <a:close/>
                <a:moveTo>
                  <a:pt x="295221" y="1564710"/>
                </a:moveTo>
                <a:cubicBezTo>
                  <a:pt x="95580" y="1718141"/>
                  <a:pt x="-7414" y="1966195"/>
                  <a:pt x="24822" y="2215948"/>
                </a:cubicBezTo>
                <a:lnTo>
                  <a:pt x="323245" y="4498998"/>
                </a:lnTo>
                <a:cubicBezTo>
                  <a:pt x="356302" y="4748615"/>
                  <a:pt x="519594" y="4961809"/>
                  <a:pt x="751945" y="5058708"/>
                </a:cubicBezTo>
                <a:lnTo>
                  <a:pt x="2877868" y="5941728"/>
                </a:lnTo>
                <a:cubicBezTo>
                  <a:pt x="3110516" y="6037957"/>
                  <a:pt x="3376778" y="6003131"/>
                  <a:pt x="3576865" y="5850301"/>
                </a:cubicBezTo>
                <a:lnTo>
                  <a:pt x="5404666" y="4450270"/>
                </a:lnTo>
                <a:cubicBezTo>
                  <a:pt x="5604236" y="4296881"/>
                  <a:pt x="5707191" y="4048905"/>
                  <a:pt x="5674964" y="3799233"/>
                </a:cubicBezTo>
                <a:lnTo>
                  <a:pt x="5376542" y="1516083"/>
                </a:lnTo>
                <a:cubicBezTo>
                  <a:pt x="5343619" y="1266347"/>
                  <a:pt x="5180355" y="1052986"/>
                  <a:pt x="4947942" y="955971"/>
                </a:cubicBezTo>
                <a:lnTo>
                  <a:pt x="2821919" y="73253"/>
                </a:lnTo>
                <a:cubicBezTo>
                  <a:pt x="2589270" y="-22976"/>
                  <a:pt x="2323009" y="11850"/>
                  <a:pt x="2122921" y="16467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3" name="Google Shape;123;g257d881ae7e_0_372"/>
          <p:cNvSpPr/>
          <p:nvPr/>
        </p:nvSpPr>
        <p:spPr>
          <a:xfrm>
            <a:off x="-57731" y="-1349260"/>
            <a:ext cx="5563450" cy="5608362"/>
          </a:xfrm>
          <a:custGeom>
            <a:avLst/>
            <a:gdLst/>
            <a:ahLst/>
            <a:cxnLst/>
            <a:rect l="l" t="t" r="r" b="b"/>
            <a:pathLst>
              <a:path w="5563450" h="5608362" extrusionOk="0">
                <a:moveTo>
                  <a:pt x="2269100" y="5608601"/>
                </a:moveTo>
                <a:cubicBezTo>
                  <a:pt x="2081633" y="5608638"/>
                  <a:pt x="1901404" y="5536213"/>
                  <a:pt x="1766070" y="5406458"/>
                </a:cubicBezTo>
                <a:lnTo>
                  <a:pt x="221926" y="3921531"/>
                </a:lnTo>
                <a:cubicBezTo>
                  <a:pt x="35849" y="3741835"/>
                  <a:pt x="-40665" y="3476727"/>
                  <a:pt x="21036" y="3225484"/>
                </a:cubicBezTo>
                <a:lnTo>
                  <a:pt x="534813" y="1145783"/>
                </a:lnTo>
                <a:cubicBezTo>
                  <a:pt x="597220" y="894582"/>
                  <a:pt x="788537" y="695567"/>
                  <a:pt x="1037039" y="623346"/>
                </a:cubicBezTo>
                <a:lnTo>
                  <a:pt x="3094659" y="28471"/>
                </a:lnTo>
                <a:cubicBezTo>
                  <a:pt x="3343253" y="-42924"/>
                  <a:pt x="3611050" y="23276"/>
                  <a:pt x="3797775" y="202282"/>
                </a:cubicBezTo>
                <a:lnTo>
                  <a:pt x="5341617" y="1687209"/>
                </a:lnTo>
                <a:cubicBezTo>
                  <a:pt x="5527696" y="1866862"/>
                  <a:pt x="5604213" y="2131943"/>
                  <a:pt x="5542508" y="2383155"/>
                </a:cubicBezTo>
                <a:lnTo>
                  <a:pt x="5028831" y="4462856"/>
                </a:lnTo>
                <a:cubicBezTo>
                  <a:pt x="4966405" y="4714047"/>
                  <a:pt x="4775097" y="4913054"/>
                  <a:pt x="4526605" y="4985293"/>
                </a:cubicBezTo>
                <a:lnTo>
                  <a:pt x="2468985" y="5580269"/>
                </a:lnTo>
                <a:cubicBezTo>
                  <a:pt x="2404009" y="5599014"/>
                  <a:pt x="2336725" y="5608551"/>
                  <a:pt x="2269100" y="5608601"/>
                </a:cubicBezTo>
                <a:close/>
                <a:moveTo>
                  <a:pt x="1042061" y="642134"/>
                </a:moveTo>
                <a:cubicBezTo>
                  <a:pt x="800336" y="712447"/>
                  <a:pt x="614242" y="906047"/>
                  <a:pt x="553496" y="1150405"/>
                </a:cubicBezTo>
                <a:lnTo>
                  <a:pt x="39719" y="3230106"/>
                </a:lnTo>
                <a:cubicBezTo>
                  <a:pt x="-20280" y="3474634"/>
                  <a:pt x="54246" y="3732627"/>
                  <a:pt x="235386" y="3907465"/>
                </a:cubicBezTo>
                <a:lnTo>
                  <a:pt x="1779228" y="5392995"/>
                </a:lnTo>
                <a:cubicBezTo>
                  <a:pt x="1960972" y="5567206"/>
                  <a:pt x="2221622" y="5631609"/>
                  <a:pt x="2463561" y="5562083"/>
                </a:cubicBezTo>
                <a:lnTo>
                  <a:pt x="4521181" y="4967309"/>
                </a:lnTo>
                <a:cubicBezTo>
                  <a:pt x="4763015" y="4896900"/>
                  <a:pt x="4949152" y="4703142"/>
                  <a:pt x="5009847" y="4458636"/>
                </a:cubicBezTo>
                <a:lnTo>
                  <a:pt x="5523523" y="2378935"/>
                </a:lnTo>
                <a:cubicBezTo>
                  <a:pt x="5583497" y="2134389"/>
                  <a:pt x="5508932" y="1876393"/>
                  <a:pt x="5327756" y="1701576"/>
                </a:cubicBezTo>
                <a:lnTo>
                  <a:pt x="3784014" y="216448"/>
                </a:lnTo>
                <a:cubicBezTo>
                  <a:pt x="3602280" y="42220"/>
                  <a:pt x="3341638" y="-22219"/>
                  <a:pt x="3099681" y="4725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4" name="Google Shape;124;g257d881ae7e_0_372"/>
          <p:cNvSpPr/>
          <p:nvPr/>
        </p:nvSpPr>
        <p:spPr>
          <a:xfrm>
            <a:off x="23925" y="-148759"/>
            <a:ext cx="12422758" cy="6989503"/>
          </a:xfrm>
          <a:custGeom>
            <a:avLst/>
            <a:gdLst/>
            <a:ahLst/>
            <a:cxnLst/>
            <a:rect l="l" t="t" r="r" b="b"/>
            <a:pathLst>
              <a:path w="12422758" h="6989503" extrusionOk="0">
                <a:moveTo>
                  <a:pt x="0" y="0"/>
                </a:moveTo>
                <a:lnTo>
                  <a:pt x="12422758" y="0"/>
                </a:lnTo>
                <a:lnTo>
                  <a:pt x="12422758" y="6989504"/>
                </a:lnTo>
                <a:lnTo>
                  <a:pt x="0" y="6989504"/>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5" name="Google Shape;125;g257d881ae7e_0_372"/>
          <p:cNvSpPr>
            <a:spLocks noGrp="1"/>
          </p:cNvSpPr>
          <p:nvPr>
            <p:ph type="pic" idx="2"/>
          </p:nvPr>
        </p:nvSpPr>
        <p:spPr>
          <a:xfrm>
            <a:off x="23812" y="-17256"/>
            <a:ext cx="5349600" cy="4010400"/>
          </a:xfrm>
          <a:prstGeom prst="rect">
            <a:avLst/>
          </a:prstGeom>
          <a:noFill/>
          <a:ln>
            <a:noFill/>
          </a:ln>
        </p:spPr>
      </p:sp>
      <p:sp>
        <p:nvSpPr>
          <p:cNvPr id="126" name="Google Shape;126;g257d881ae7e_0_372"/>
          <p:cNvSpPr>
            <a:spLocks noGrp="1"/>
          </p:cNvSpPr>
          <p:nvPr>
            <p:ph type="pic" idx="3"/>
          </p:nvPr>
        </p:nvSpPr>
        <p:spPr>
          <a:xfrm>
            <a:off x="8095916" y="-17463"/>
            <a:ext cx="4096200" cy="4821300"/>
          </a:xfrm>
          <a:prstGeom prst="rect">
            <a:avLst/>
          </a:prstGeom>
          <a:noFill/>
          <a:ln>
            <a:noFill/>
          </a:ln>
        </p:spPr>
      </p:sp>
      <p:sp>
        <p:nvSpPr>
          <p:cNvPr id="127" name="Google Shape;127;g257d881ae7e_0_372"/>
          <p:cNvSpPr>
            <a:spLocks noGrp="1"/>
          </p:cNvSpPr>
          <p:nvPr>
            <p:ph type="pic" idx="4"/>
          </p:nvPr>
        </p:nvSpPr>
        <p:spPr>
          <a:xfrm>
            <a:off x="4474177" y="2829697"/>
            <a:ext cx="4128300" cy="40101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28"/>
        <p:cNvGrpSpPr/>
        <p:nvPr/>
      </p:nvGrpSpPr>
      <p:grpSpPr>
        <a:xfrm>
          <a:off x="0" y="0"/>
          <a:ext cx="0" cy="0"/>
          <a:chOff x="0" y="0"/>
          <a:chExt cx="0" cy="0"/>
        </a:xfrm>
      </p:grpSpPr>
      <p:sp>
        <p:nvSpPr>
          <p:cNvPr id="129" name="Google Shape;129;g257d881ae7e_0_381"/>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30" name="Google Shape;130;g257d881ae7e_0_381"/>
          <p:cNvSpPr/>
          <p:nvPr/>
        </p:nvSpPr>
        <p:spPr>
          <a:xfrm>
            <a:off x="-4095538" y="2492207"/>
            <a:ext cx="9775529" cy="10103463"/>
          </a:xfrm>
          <a:custGeom>
            <a:avLst/>
            <a:gdLst/>
            <a:ahLst/>
            <a:cxnLst/>
            <a:rect l="l" t="t" r="r" b="b"/>
            <a:pathLst>
              <a:path w="9775529" h="10103463" extrusionOk="0">
                <a:moveTo>
                  <a:pt x="4730827" y="10103587"/>
                </a:moveTo>
                <a:cubicBezTo>
                  <a:pt x="4402046" y="10103587"/>
                  <a:pt x="4072592" y="10036468"/>
                  <a:pt x="3745489" y="9901140"/>
                </a:cubicBezTo>
                <a:cubicBezTo>
                  <a:pt x="3180988" y="9678725"/>
                  <a:pt x="2602390" y="9236749"/>
                  <a:pt x="2072546" y="8623116"/>
                </a:cubicBezTo>
                <a:cubicBezTo>
                  <a:pt x="1539430" y="8005708"/>
                  <a:pt x="1064383" y="7224362"/>
                  <a:pt x="698846" y="6363565"/>
                </a:cubicBezTo>
                <a:cubicBezTo>
                  <a:pt x="333309" y="5502767"/>
                  <a:pt x="100863" y="4618478"/>
                  <a:pt x="26766" y="3806174"/>
                </a:cubicBezTo>
                <a:cubicBezTo>
                  <a:pt x="-46829" y="2998819"/>
                  <a:pt x="36919" y="2275615"/>
                  <a:pt x="268946" y="1714922"/>
                </a:cubicBezTo>
                <a:cubicBezTo>
                  <a:pt x="711433" y="592865"/>
                  <a:pt x="1742506" y="123"/>
                  <a:pt x="3251058" y="123"/>
                </a:cubicBezTo>
                <a:lnTo>
                  <a:pt x="3272540" y="123"/>
                </a:lnTo>
                <a:cubicBezTo>
                  <a:pt x="4788477" y="5744"/>
                  <a:pt x="6343267" y="494117"/>
                  <a:pt x="7380633" y="902870"/>
                </a:cubicBezTo>
                <a:cubicBezTo>
                  <a:pt x="8711283" y="1453075"/>
                  <a:pt x="9363896" y="1936246"/>
                  <a:pt x="9633265" y="2570686"/>
                </a:cubicBezTo>
                <a:lnTo>
                  <a:pt x="9633265" y="2570686"/>
                </a:lnTo>
                <a:cubicBezTo>
                  <a:pt x="9902718" y="3205042"/>
                  <a:pt x="9797236" y="4010047"/>
                  <a:pt x="9269155" y="5349317"/>
                </a:cubicBezTo>
                <a:cubicBezTo>
                  <a:pt x="8842779" y="6379505"/>
                  <a:pt x="8114475" y="7837073"/>
                  <a:pt x="7065697" y="8931778"/>
                </a:cubicBezTo>
                <a:cubicBezTo>
                  <a:pt x="6321365" y="9708593"/>
                  <a:pt x="5528026" y="10103587"/>
                  <a:pt x="4730827" y="10103587"/>
                </a:cubicBezTo>
                <a:close/>
                <a:moveTo>
                  <a:pt x="3251058" y="16819"/>
                </a:moveTo>
                <a:cubicBezTo>
                  <a:pt x="1749806" y="16819"/>
                  <a:pt x="724273" y="605869"/>
                  <a:pt x="284470" y="1721215"/>
                </a:cubicBezTo>
                <a:cubicBezTo>
                  <a:pt x="-191164" y="2870622"/>
                  <a:pt x="-30549" y="4603460"/>
                  <a:pt x="714203" y="6357021"/>
                </a:cubicBezTo>
                <a:cubicBezTo>
                  <a:pt x="1458955" y="8110581"/>
                  <a:pt x="2594502" y="9429715"/>
                  <a:pt x="3751951" y="9885703"/>
                </a:cubicBezTo>
                <a:cubicBezTo>
                  <a:pt x="4076704" y="10019940"/>
                  <a:pt x="4404059" y="10087059"/>
                  <a:pt x="4730575" y="10087059"/>
                </a:cubicBezTo>
                <a:cubicBezTo>
                  <a:pt x="5523579" y="10087059"/>
                  <a:pt x="6312470" y="9693911"/>
                  <a:pt x="7053781" y="8920284"/>
                </a:cubicBezTo>
                <a:cubicBezTo>
                  <a:pt x="8100377" y="7827172"/>
                  <a:pt x="8827926" y="6371787"/>
                  <a:pt x="9253630" y="5343024"/>
                </a:cubicBezTo>
                <a:cubicBezTo>
                  <a:pt x="9779866" y="4008453"/>
                  <a:pt x="9885431" y="3207055"/>
                  <a:pt x="9617908" y="2577230"/>
                </a:cubicBezTo>
                <a:lnTo>
                  <a:pt x="9617908" y="2577230"/>
                </a:lnTo>
                <a:cubicBezTo>
                  <a:pt x="9350721" y="1947237"/>
                  <a:pt x="8700374" y="1466667"/>
                  <a:pt x="7374339" y="918391"/>
                </a:cubicBezTo>
                <a:cubicBezTo>
                  <a:pt x="6338148" y="510141"/>
                  <a:pt x="4785708" y="22440"/>
                  <a:pt x="3272456" y="168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1" name="Google Shape;131;g257d881ae7e_0_381"/>
          <p:cNvSpPr/>
          <p:nvPr/>
        </p:nvSpPr>
        <p:spPr>
          <a:xfrm>
            <a:off x="5447356" y="-988846"/>
            <a:ext cx="1799319" cy="1984809"/>
          </a:xfrm>
          <a:custGeom>
            <a:avLst/>
            <a:gdLst/>
            <a:ahLst/>
            <a:cxnLst/>
            <a:rect l="l" t="t" r="r" b="b"/>
            <a:pathLst>
              <a:path w="1799319" h="1984809" extrusionOk="0">
                <a:moveTo>
                  <a:pt x="900575" y="1984932"/>
                </a:moveTo>
                <a:cubicBezTo>
                  <a:pt x="848294" y="1984981"/>
                  <a:pt x="796922" y="1971266"/>
                  <a:pt x="751625" y="1945165"/>
                </a:cubicBezTo>
                <a:lnTo>
                  <a:pt x="149866" y="1597825"/>
                </a:lnTo>
                <a:cubicBezTo>
                  <a:pt x="57799" y="1544482"/>
                  <a:pt x="1038" y="1446225"/>
                  <a:pt x="832" y="1339838"/>
                </a:cubicBezTo>
                <a:lnTo>
                  <a:pt x="832" y="645159"/>
                </a:lnTo>
                <a:cubicBezTo>
                  <a:pt x="999" y="538805"/>
                  <a:pt x="57735" y="440567"/>
                  <a:pt x="149782" y="387255"/>
                </a:cubicBezTo>
                <a:lnTo>
                  <a:pt x="751542" y="39832"/>
                </a:lnTo>
                <a:cubicBezTo>
                  <a:pt x="843781" y="-13114"/>
                  <a:pt x="957203" y="-13114"/>
                  <a:pt x="1049442" y="39832"/>
                </a:cubicBezTo>
                <a:lnTo>
                  <a:pt x="1651201" y="387255"/>
                </a:lnTo>
                <a:cubicBezTo>
                  <a:pt x="1743223" y="440592"/>
                  <a:pt x="1799950" y="538814"/>
                  <a:pt x="1800152" y="645159"/>
                </a:cubicBezTo>
                <a:lnTo>
                  <a:pt x="1800152" y="1339838"/>
                </a:lnTo>
                <a:cubicBezTo>
                  <a:pt x="1799946" y="1446182"/>
                  <a:pt x="1743263" y="1544415"/>
                  <a:pt x="1651285" y="1597825"/>
                </a:cubicBezTo>
                <a:lnTo>
                  <a:pt x="1049778" y="1945165"/>
                </a:lnTo>
                <a:cubicBezTo>
                  <a:pt x="1004403" y="1971297"/>
                  <a:pt x="952941" y="1985014"/>
                  <a:pt x="900575" y="1984932"/>
                </a:cubicBezTo>
                <a:close/>
                <a:moveTo>
                  <a:pt x="900575" y="16844"/>
                </a:moveTo>
                <a:cubicBezTo>
                  <a:pt x="851217" y="16799"/>
                  <a:pt x="802714" y="29732"/>
                  <a:pt x="759933" y="54347"/>
                </a:cubicBezTo>
                <a:lnTo>
                  <a:pt x="158258" y="401434"/>
                </a:lnTo>
                <a:cubicBezTo>
                  <a:pt x="71404" y="451728"/>
                  <a:pt x="17840" y="544391"/>
                  <a:pt x="17615" y="644739"/>
                </a:cubicBezTo>
                <a:lnTo>
                  <a:pt x="17615" y="1339418"/>
                </a:lnTo>
                <a:cubicBezTo>
                  <a:pt x="17806" y="1439776"/>
                  <a:pt x="71379" y="1532455"/>
                  <a:pt x="158258" y="1582724"/>
                </a:cubicBezTo>
                <a:lnTo>
                  <a:pt x="759933" y="1930063"/>
                </a:lnTo>
                <a:cubicBezTo>
                  <a:pt x="846974" y="1980146"/>
                  <a:pt x="954094" y="1980146"/>
                  <a:pt x="1041135" y="1930063"/>
                </a:cubicBezTo>
                <a:lnTo>
                  <a:pt x="1642894" y="1582724"/>
                </a:lnTo>
                <a:cubicBezTo>
                  <a:pt x="1729747" y="1532430"/>
                  <a:pt x="1783311" y="1439767"/>
                  <a:pt x="1783537" y="1339418"/>
                </a:cubicBezTo>
                <a:lnTo>
                  <a:pt x="1783537" y="644739"/>
                </a:lnTo>
                <a:cubicBezTo>
                  <a:pt x="1783311" y="544391"/>
                  <a:pt x="1729747" y="451728"/>
                  <a:pt x="1642894" y="401434"/>
                </a:cubicBezTo>
                <a:lnTo>
                  <a:pt x="1041386" y="54346"/>
                </a:lnTo>
                <a:cubicBezTo>
                  <a:pt x="998562" y="29689"/>
                  <a:pt x="949994" y="16753"/>
                  <a:pt x="900575" y="1684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2" name="Google Shape;132;g257d881ae7e_0_381"/>
          <p:cNvSpPr/>
          <p:nvPr/>
        </p:nvSpPr>
        <p:spPr>
          <a:xfrm>
            <a:off x="6082010" y="4508785"/>
            <a:ext cx="752220" cy="828754"/>
          </a:xfrm>
          <a:custGeom>
            <a:avLst/>
            <a:gdLst/>
            <a:ahLst/>
            <a:cxnLst/>
            <a:rect l="l" t="t" r="r" b="b"/>
            <a:pathLst>
              <a:path w="752220" h="828754" extrusionOk="0">
                <a:moveTo>
                  <a:pt x="376942" y="828875"/>
                </a:moveTo>
                <a:cubicBezTo>
                  <a:pt x="354522" y="829005"/>
                  <a:pt x="332464" y="823217"/>
                  <a:pt x="312998" y="812095"/>
                </a:cubicBezTo>
                <a:lnTo>
                  <a:pt x="64691" y="668797"/>
                </a:lnTo>
                <a:cubicBezTo>
                  <a:pt x="25240" y="645885"/>
                  <a:pt x="925" y="603750"/>
                  <a:pt x="832" y="558135"/>
                </a:cubicBezTo>
                <a:lnTo>
                  <a:pt x="832" y="271202"/>
                </a:lnTo>
                <a:cubicBezTo>
                  <a:pt x="925" y="225587"/>
                  <a:pt x="25240" y="183453"/>
                  <a:pt x="64691" y="160540"/>
                </a:cubicBezTo>
                <a:lnTo>
                  <a:pt x="312998" y="17242"/>
                </a:lnTo>
                <a:cubicBezTo>
                  <a:pt x="352541" y="-5583"/>
                  <a:pt x="401259" y="-5583"/>
                  <a:pt x="440802" y="17242"/>
                </a:cubicBezTo>
                <a:lnTo>
                  <a:pt x="689108" y="160540"/>
                </a:lnTo>
                <a:cubicBezTo>
                  <a:pt x="728617" y="183406"/>
                  <a:pt x="752976" y="225561"/>
                  <a:pt x="753052" y="271202"/>
                </a:cubicBezTo>
                <a:lnTo>
                  <a:pt x="753052" y="557883"/>
                </a:lnTo>
                <a:cubicBezTo>
                  <a:pt x="752976" y="603525"/>
                  <a:pt x="728617" y="645679"/>
                  <a:pt x="689108" y="668545"/>
                </a:cubicBezTo>
                <a:lnTo>
                  <a:pt x="440802" y="811844"/>
                </a:lnTo>
                <a:cubicBezTo>
                  <a:pt x="421384" y="823039"/>
                  <a:pt x="399356" y="828914"/>
                  <a:pt x="376942" y="828875"/>
                </a:cubicBezTo>
                <a:close/>
                <a:moveTo>
                  <a:pt x="376942" y="16822"/>
                </a:moveTo>
                <a:cubicBezTo>
                  <a:pt x="357441" y="16805"/>
                  <a:pt x="338280" y="21927"/>
                  <a:pt x="321390" y="31673"/>
                </a:cubicBezTo>
                <a:lnTo>
                  <a:pt x="73083" y="174971"/>
                </a:lnTo>
                <a:cubicBezTo>
                  <a:pt x="38773" y="194895"/>
                  <a:pt x="17623" y="231533"/>
                  <a:pt x="17531" y="271202"/>
                </a:cubicBezTo>
                <a:lnTo>
                  <a:pt x="17531" y="557883"/>
                </a:lnTo>
                <a:cubicBezTo>
                  <a:pt x="17601" y="597536"/>
                  <a:pt x="38761" y="634159"/>
                  <a:pt x="73083" y="654031"/>
                </a:cubicBezTo>
                <a:lnTo>
                  <a:pt x="321390" y="797413"/>
                </a:lnTo>
                <a:cubicBezTo>
                  <a:pt x="355798" y="817135"/>
                  <a:pt x="398086" y="817135"/>
                  <a:pt x="432494" y="797413"/>
                </a:cubicBezTo>
                <a:lnTo>
                  <a:pt x="680717" y="654031"/>
                </a:lnTo>
                <a:cubicBezTo>
                  <a:pt x="715084" y="634194"/>
                  <a:pt x="736283" y="597558"/>
                  <a:pt x="736353" y="557883"/>
                </a:cubicBezTo>
                <a:lnTo>
                  <a:pt x="736353" y="271202"/>
                </a:lnTo>
                <a:cubicBezTo>
                  <a:pt x="736261" y="231511"/>
                  <a:pt x="715072" y="194861"/>
                  <a:pt x="680717" y="174971"/>
                </a:cubicBezTo>
                <a:lnTo>
                  <a:pt x="432494" y="31673"/>
                </a:lnTo>
                <a:cubicBezTo>
                  <a:pt x="415604" y="21927"/>
                  <a:pt x="396443" y="16805"/>
                  <a:pt x="376942" y="1682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3" name="Google Shape;133;g257d881ae7e_0_381"/>
          <p:cNvSpPr/>
          <p:nvPr/>
        </p:nvSpPr>
        <p:spPr>
          <a:xfrm>
            <a:off x="11111664" y="3132121"/>
            <a:ext cx="3497103" cy="3859724"/>
          </a:xfrm>
          <a:custGeom>
            <a:avLst/>
            <a:gdLst/>
            <a:ahLst/>
            <a:cxnLst/>
            <a:rect l="l" t="t" r="r" b="b"/>
            <a:pathLst>
              <a:path w="3497103" h="3859724" extrusionOk="0">
                <a:moveTo>
                  <a:pt x="1749803" y="3859848"/>
                </a:moveTo>
                <a:cubicBezTo>
                  <a:pt x="1649099" y="3859943"/>
                  <a:pt x="1550146" y="3833524"/>
                  <a:pt x="1462896" y="3783248"/>
                </a:cubicBezTo>
                <a:lnTo>
                  <a:pt x="288075" y="3105013"/>
                </a:lnTo>
                <a:cubicBezTo>
                  <a:pt x="110670" y="3002391"/>
                  <a:pt x="1255" y="2813168"/>
                  <a:pt x="832" y="2608251"/>
                </a:cubicBezTo>
                <a:lnTo>
                  <a:pt x="832" y="1251698"/>
                </a:lnTo>
                <a:cubicBezTo>
                  <a:pt x="1169" y="1046846"/>
                  <a:pt x="110451" y="857631"/>
                  <a:pt x="287739" y="754936"/>
                </a:cubicBezTo>
                <a:lnTo>
                  <a:pt x="1462559" y="76701"/>
                </a:lnTo>
                <a:cubicBezTo>
                  <a:pt x="1640168" y="-25403"/>
                  <a:pt x="1858680" y="-25403"/>
                  <a:pt x="2036290" y="76701"/>
                </a:cubicBezTo>
                <a:lnTo>
                  <a:pt x="3211111" y="754936"/>
                </a:lnTo>
                <a:cubicBezTo>
                  <a:pt x="3388329" y="857690"/>
                  <a:pt x="3497563" y="1046877"/>
                  <a:pt x="3497935" y="1251698"/>
                </a:cubicBezTo>
                <a:lnTo>
                  <a:pt x="3497934" y="2608251"/>
                </a:lnTo>
                <a:cubicBezTo>
                  <a:pt x="3497563" y="2813072"/>
                  <a:pt x="3388329" y="3002259"/>
                  <a:pt x="3211110" y="3105013"/>
                </a:cubicBezTo>
                <a:lnTo>
                  <a:pt x="2036291" y="3783248"/>
                </a:lnTo>
                <a:cubicBezTo>
                  <a:pt x="1949170" y="3833468"/>
                  <a:pt x="1850366" y="3859885"/>
                  <a:pt x="1749803" y="3859848"/>
                </a:cubicBezTo>
                <a:close/>
                <a:moveTo>
                  <a:pt x="1749803" y="16797"/>
                </a:moveTo>
                <a:cubicBezTo>
                  <a:pt x="1652047" y="16697"/>
                  <a:pt x="1555987" y="42334"/>
                  <a:pt x="1471287" y="91131"/>
                </a:cubicBezTo>
                <a:lnTo>
                  <a:pt x="296466" y="769450"/>
                </a:lnTo>
                <a:cubicBezTo>
                  <a:pt x="124235" y="869066"/>
                  <a:pt x="18014" y="1052765"/>
                  <a:pt x="17615" y="1251698"/>
                </a:cubicBezTo>
                <a:lnTo>
                  <a:pt x="17615" y="2608251"/>
                </a:lnTo>
                <a:cubicBezTo>
                  <a:pt x="17946" y="2807115"/>
                  <a:pt x="124030" y="2990798"/>
                  <a:pt x="296131" y="3090499"/>
                </a:cubicBezTo>
                <a:lnTo>
                  <a:pt x="1470950" y="3768734"/>
                </a:lnTo>
                <a:cubicBezTo>
                  <a:pt x="1643356" y="3867993"/>
                  <a:pt x="1855576" y="3867993"/>
                  <a:pt x="2027982" y="3768734"/>
                </a:cubicBezTo>
                <a:lnTo>
                  <a:pt x="3202802" y="3090499"/>
                </a:lnTo>
                <a:lnTo>
                  <a:pt x="3206998" y="3097714"/>
                </a:lnTo>
                <a:lnTo>
                  <a:pt x="3202802" y="3090499"/>
                </a:lnTo>
                <a:cubicBezTo>
                  <a:pt x="3374891" y="2990786"/>
                  <a:pt x="3480970" y="2807111"/>
                  <a:pt x="3481318" y="2608251"/>
                </a:cubicBezTo>
                <a:lnTo>
                  <a:pt x="3481319" y="1251698"/>
                </a:lnTo>
                <a:cubicBezTo>
                  <a:pt x="3480988" y="1052834"/>
                  <a:pt x="3374904" y="869151"/>
                  <a:pt x="3202803" y="769450"/>
                </a:cubicBezTo>
                <a:lnTo>
                  <a:pt x="2027982" y="91132"/>
                </a:lnTo>
                <a:cubicBezTo>
                  <a:pt x="1943373" y="42410"/>
                  <a:pt x="1847442" y="16776"/>
                  <a:pt x="1749802" y="16798"/>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4" name="Google Shape;134;g257d881ae7e_0_381"/>
          <p:cNvSpPr/>
          <p:nvPr/>
        </p:nvSpPr>
        <p:spPr>
          <a:xfrm>
            <a:off x="10899441" y="3724673"/>
            <a:ext cx="568864" cy="626303"/>
          </a:xfrm>
          <a:custGeom>
            <a:avLst/>
            <a:gdLst/>
            <a:ahLst/>
            <a:cxnLst/>
            <a:rect l="l" t="t" r="r" b="b"/>
            <a:pathLst>
              <a:path w="568864" h="626303" extrusionOk="0">
                <a:moveTo>
                  <a:pt x="285222" y="626426"/>
                </a:moveTo>
                <a:cubicBezTo>
                  <a:pt x="268020" y="626442"/>
                  <a:pt x="251118" y="621928"/>
                  <a:pt x="236216" y="613338"/>
                </a:cubicBezTo>
                <a:lnTo>
                  <a:pt x="49839" y="505780"/>
                </a:lnTo>
                <a:cubicBezTo>
                  <a:pt x="19552" y="488217"/>
                  <a:pt x="887" y="455880"/>
                  <a:pt x="833" y="420875"/>
                </a:cubicBezTo>
                <a:lnTo>
                  <a:pt x="832" y="205676"/>
                </a:lnTo>
                <a:cubicBezTo>
                  <a:pt x="852" y="170661"/>
                  <a:pt x="19525" y="138308"/>
                  <a:pt x="49838" y="120770"/>
                </a:cubicBezTo>
                <a:lnTo>
                  <a:pt x="236216" y="13213"/>
                </a:lnTo>
                <a:cubicBezTo>
                  <a:pt x="266555" y="-4240"/>
                  <a:pt x="303890" y="-4240"/>
                  <a:pt x="334230" y="13213"/>
                </a:cubicBezTo>
                <a:lnTo>
                  <a:pt x="520606" y="120770"/>
                </a:lnTo>
                <a:cubicBezTo>
                  <a:pt x="550938" y="138299"/>
                  <a:pt x="569642" y="170648"/>
                  <a:pt x="569696" y="205675"/>
                </a:cubicBezTo>
                <a:lnTo>
                  <a:pt x="569696" y="420875"/>
                </a:lnTo>
                <a:cubicBezTo>
                  <a:pt x="569607" y="455893"/>
                  <a:pt x="550913" y="488226"/>
                  <a:pt x="520606" y="505780"/>
                </a:cubicBezTo>
                <a:lnTo>
                  <a:pt x="334229" y="613338"/>
                </a:lnTo>
                <a:cubicBezTo>
                  <a:pt x="319326" y="621928"/>
                  <a:pt x="302423" y="626442"/>
                  <a:pt x="285222" y="626426"/>
                </a:cubicBezTo>
                <a:close/>
                <a:moveTo>
                  <a:pt x="285222" y="16820"/>
                </a:moveTo>
                <a:cubicBezTo>
                  <a:pt x="270945" y="16819"/>
                  <a:pt x="256914" y="20550"/>
                  <a:pt x="244523" y="27643"/>
                </a:cubicBezTo>
                <a:lnTo>
                  <a:pt x="58147" y="135285"/>
                </a:lnTo>
                <a:cubicBezTo>
                  <a:pt x="33021" y="149828"/>
                  <a:pt x="17545" y="176649"/>
                  <a:pt x="17532" y="205676"/>
                </a:cubicBezTo>
                <a:lnTo>
                  <a:pt x="17531" y="420875"/>
                </a:lnTo>
                <a:cubicBezTo>
                  <a:pt x="17562" y="449897"/>
                  <a:pt x="33034" y="476710"/>
                  <a:pt x="58146" y="491266"/>
                </a:cubicBezTo>
                <a:lnTo>
                  <a:pt x="244523" y="598823"/>
                </a:lnTo>
                <a:cubicBezTo>
                  <a:pt x="269712" y="613343"/>
                  <a:pt x="300732" y="613343"/>
                  <a:pt x="325921" y="598823"/>
                </a:cubicBezTo>
                <a:lnTo>
                  <a:pt x="512298" y="491266"/>
                </a:lnTo>
                <a:cubicBezTo>
                  <a:pt x="537411" y="476710"/>
                  <a:pt x="552883" y="449896"/>
                  <a:pt x="552913" y="420875"/>
                </a:cubicBezTo>
                <a:lnTo>
                  <a:pt x="552913" y="205676"/>
                </a:lnTo>
                <a:cubicBezTo>
                  <a:pt x="552877" y="176633"/>
                  <a:pt x="537412" y="149797"/>
                  <a:pt x="512298" y="135201"/>
                </a:cubicBezTo>
                <a:lnTo>
                  <a:pt x="325921" y="27643"/>
                </a:lnTo>
                <a:cubicBezTo>
                  <a:pt x="313511" y="20627"/>
                  <a:pt x="299479" y="16983"/>
                  <a:pt x="285222" y="1707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5" name="Google Shape;135;g257d881ae7e_0_381"/>
          <p:cNvSpPr/>
          <p:nvPr/>
        </p:nvSpPr>
        <p:spPr>
          <a:xfrm>
            <a:off x="6766174" y="173017"/>
            <a:ext cx="805423" cy="887883"/>
          </a:xfrm>
          <a:custGeom>
            <a:avLst/>
            <a:gdLst/>
            <a:ahLst/>
            <a:cxnLst/>
            <a:rect l="l" t="t" r="r" b="b"/>
            <a:pathLst>
              <a:path w="805423" h="887883" extrusionOk="0">
                <a:moveTo>
                  <a:pt x="403711" y="888006"/>
                </a:moveTo>
                <a:cubicBezTo>
                  <a:pt x="379644" y="888065"/>
                  <a:pt x="355990" y="881755"/>
                  <a:pt x="335152" y="869717"/>
                </a:cubicBezTo>
                <a:lnTo>
                  <a:pt x="69139" y="716182"/>
                </a:lnTo>
                <a:cubicBezTo>
                  <a:pt x="26944" y="691746"/>
                  <a:pt x="927" y="646722"/>
                  <a:pt x="832" y="597970"/>
                </a:cubicBezTo>
                <a:lnTo>
                  <a:pt x="832" y="290314"/>
                </a:lnTo>
                <a:cubicBezTo>
                  <a:pt x="927" y="241562"/>
                  <a:pt x="26944" y="196537"/>
                  <a:pt x="69139" y="172101"/>
                </a:cubicBezTo>
                <a:lnTo>
                  <a:pt x="335152" y="18399"/>
                </a:lnTo>
                <a:cubicBezTo>
                  <a:pt x="377369" y="-5969"/>
                  <a:pt x="429382" y="-5969"/>
                  <a:pt x="471599" y="18399"/>
                </a:cubicBezTo>
                <a:lnTo>
                  <a:pt x="738031" y="172101"/>
                </a:lnTo>
                <a:cubicBezTo>
                  <a:pt x="780169" y="196584"/>
                  <a:pt x="806142" y="241588"/>
                  <a:pt x="806255" y="290314"/>
                </a:cubicBezTo>
                <a:lnTo>
                  <a:pt x="806255" y="597802"/>
                </a:lnTo>
                <a:cubicBezTo>
                  <a:pt x="806272" y="646519"/>
                  <a:pt x="780428" y="691585"/>
                  <a:pt x="738367" y="716182"/>
                </a:cubicBezTo>
                <a:lnTo>
                  <a:pt x="738367" y="716182"/>
                </a:lnTo>
                <a:lnTo>
                  <a:pt x="471934" y="869800"/>
                </a:lnTo>
                <a:cubicBezTo>
                  <a:pt x="451176" y="881727"/>
                  <a:pt x="427653" y="888004"/>
                  <a:pt x="403711" y="888006"/>
                </a:cubicBezTo>
                <a:close/>
                <a:moveTo>
                  <a:pt x="403711" y="16805"/>
                </a:moveTo>
                <a:cubicBezTo>
                  <a:pt x="382595" y="16765"/>
                  <a:pt x="361841" y="22292"/>
                  <a:pt x="343544" y="32830"/>
                </a:cubicBezTo>
                <a:lnTo>
                  <a:pt x="77447" y="186616"/>
                </a:lnTo>
                <a:cubicBezTo>
                  <a:pt x="40439" y="208057"/>
                  <a:pt x="17620" y="247550"/>
                  <a:pt x="17531" y="290314"/>
                </a:cubicBezTo>
                <a:lnTo>
                  <a:pt x="17531" y="597802"/>
                </a:lnTo>
                <a:cubicBezTo>
                  <a:pt x="17642" y="640582"/>
                  <a:pt x="40451" y="680090"/>
                  <a:pt x="77447" y="701584"/>
                </a:cubicBezTo>
                <a:lnTo>
                  <a:pt x="343544" y="855286"/>
                </a:lnTo>
                <a:cubicBezTo>
                  <a:pt x="380643" y="876601"/>
                  <a:pt x="426276" y="876601"/>
                  <a:pt x="463375" y="855286"/>
                </a:cubicBezTo>
                <a:lnTo>
                  <a:pt x="729724" y="701500"/>
                </a:lnTo>
                <a:cubicBezTo>
                  <a:pt x="766731" y="680059"/>
                  <a:pt x="789550" y="640566"/>
                  <a:pt x="789640" y="597802"/>
                </a:cubicBezTo>
                <a:lnTo>
                  <a:pt x="789639" y="290314"/>
                </a:lnTo>
                <a:cubicBezTo>
                  <a:pt x="789549" y="247550"/>
                  <a:pt x="766731" y="208057"/>
                  <a:pt x="729723" y="186616"/>
                </a:cubicBezTo>
                <a:lnTo>
                  <a:pt x="463627" y="32830"/>
                </a:lnTo>
                <a:cubicBezTo>
                  <a:pt x="445406" y="22328"/>
                  <a:pt x="424743" y="16801"/>
                  <a:pt x="403711" y="1680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6" name="Google Shape;136;g257d881ae7e_0_381"/>
          <p:cNvSpPr/>
          <p:nvPr/>
        </p:nvSpPr>
        <p:spPr>
          <a:xfrm>
            <a:off x="1299488" y="38011"/>
            <a:ext cx="10693375" cy="6013752"/>
          </a:xfrm>
          <a:custGeom>
            <a:avLst/>
            <a:gdLst/>
            <a:ahLst/>
            <a:cxnLst/>
            <a:rect l="l" t="t" r="r" b="b"/>
            <a:pathLst>
              <a:path w="10693375" h="6013752" extrusionOk="0">
                <a:moveTo>
                  <a:pt x="0" y="0"/>
                </a:moveTo>
                <a:lnTo>
                  <a:pt x="10693375" y="0"/>
                </a:lnTo>
                <a:lnTo>
                  <a:pt x="10693375" y="6013753"/>
                </a:lnTo>
                <a:lnTo>
                  <a:pt x="0" y="6013753"/>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7" name="Google Shape;137;g257d881ae7e_0_381"/>
          <p:cNvSpPr>
            <a:spLocks noGrp="1"/>
          </p:cNvSpPr>
          <p:nvPr>
            <p:ph type="pic" idx="2"/>
          </p:nvPr>
        </p:nvSpPr>
        <p:spPr>
          <a:xfrm>
            <a:off x="15875" y="0"/>
            <a:ext cx="5357700"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38"/>
        <p:cNvGrpSpPr/>
        <p:nvPr/>
      </p:nvGrpSpPr>
      <p:grpSpPr>
        <a:xfrm>
          <a:off x="0" y="0"/>
          <a:ext cx="0" cy="0"/>
          <a:chOff x="0" y="0"/>
          <a:chExt cx="0" cy="0"/>
        </a:xfrm>
      </p:grpSpPr>
      <p:sp>
        <p:nvSpPr>
          <p:cNvPr id="139" name="Google Shape;139;g257d881ae7e_0_391"/>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40" name="Google Shape;140;g257d881ae7e_0_391"/>
          <p:cNvSpPr/>
          <p:nvPr/>
        </p:nvSpPr>
        <p:spPr>
          <a:xfrm>
            <a:off x="-3370260" y="-8821523"/>
            <a:ext cx="14484450" cy="13250034"/>
          </a:xfrm>
          <a:custGeom>
            <a:avLst/>
            <a:gdLst/>
            <a:ahLst/>
            <a:cxnLst/>
            <a:rect l="l" t="t" r="r" b="b"/>
            <a:pathLst>
              <a:path w="11970620" h="10950441" extrusionOk="0">
                <a:moveTo>
                  <a:pt x="8002241" y="10951423"/>
                </a:moveTo>
                <a:cubicBezTo>
                  <a:pt x="7987352" y="10951423"/>
                  <a:pt x="7972541" y="10951423"/>
                  <a:pt x="7957652" y="10950868"/>
                </a:cubicBezTo>
                <a:lnTo>
                  <a:pt x="3738303" y="10843536"/>
                </a:lnTo>
                <a:cubicBezTo>
                  <a:pt x="3107640" y="10826544"/>
                  <a:pt x="2533601" y="10475380"/>
                  <a:pt x="2231217" y="9921589"/>
                </a:cubicBezTo>
                <a:lnTo>
                  <a:pt x="214405" y="6213364"/>
                </a:lnTo>
                <a:cubicBezTo>
                  <a:pt x="-86189" y="5658574"/>
                  <a:pt x="-69115" y="4985763"/>
                  <a:pt x="259231" y="4446939"/>
                </a:cubicBezTo>
                <a:lnTo>
                  <a:pt x="2461688" y="845807"/>
                </a:lnTo>
                <a:cubicBezTo>
                  <a:pt x="2791919" y="308021"/>
                  <a:pt x="3383164" y="-13565"/>
                  <a:pt x="4013996" y="1488"/>
                </a:cubicBezTo>
                <a:lnTo>
                  <a:pt x="8233266" y="108662"/>
                </a:lnTo>
                <a:cubicBezTo>
                  <a:pt x="8863890" y="125790"/>
                  <a:pt x="9437841" y="476997"/>
                  <a:pt x="9740193" y="1030767"/>
                </a:cubicBezTo>
                <a:lnTo>
                  <a:pt x="11757006" y="4738993"/>
                </a:lnTo>
                <a:cubicBezTo>
                  <a:pt x="12057599" y="5293783"/>
                  <a:pt x="12040525" y="5966594"/>
                  <a:pt x="11712179" y="6505418"/>
                </a:cubicBezTo>
                <a:lnTo>
                  <a:pt x="11705368" y="6501299"/>
                </a:lnTo>
                <a:lnTo>
                  <a:pt x="11712179" y="6505418"/>
                </a:lnTo>
                <a:lnTo>
                  <a:pt x="9509643" y="10106866"/>
                </a:lnTo>
                <a:cubicBezTo>
                  <a:pt x="9187760" y="10630939"/>
                  <a:pt x="8617200" y="10950609"/>
                  <a:pt x="8002241" y="10951423"/>
                </a:cubicBezTo>
                <a:close/>
                <a:moveTo>
                  <a:pt x="3969169" y="16855"/>
                </a:moveTo>
                <a:cubicBezTo>
                  <a:pt x="3359716" y="17798"/>
                  <a:pt x="2794338" y="334741"/>
                  <a:pt x="2475469" y="854204"/>
                </a:cubicBezTo>
                <a:lnTo>
                  <a:pt x="273012" y="4455177"/>
                </a:lnTo>
                <a:cubicBezTo>
                  <a:pt x="-52406" y="4989157"/>
                  <a:pt x="-69359" y="5655927"/>
                  <a:pt x="228502" y="6205760"/>
                </a:cubicBezTo>
                <a:lnTo>
                  <a:pt x="2245236" y="9913985"/>
                </a:lnTo>
                <a:cubicBezTo>
                  <a:pt x="2544900" y="10462770"/>
                  <a:pt x="3113732" y="10810785"/>
                  <a:pt x="3738699" y="10827694"/>
                </a:cubicBezTo>
                <a:lnTo>
                  <a:pt x="7958048" y="10934947"/>
                </a:lnTo>
                <a:cubicBezTo>
                  <a:pt x="8583094" y="10949744"/>
                  <a:pt x="9168865" y="10631032"/>
                  <a:pt x="9496021" y="10098152"/>
                </a:cubicBezTo>
                <a:lnTo>
                  <a:pt x="11698557" y="6497180"/>
                </a:lnTo>
                <a:cubicBezTo>
                  <a:pt x="12023982" y="5963196"/>
                  <a:pt x="12040906" y="5296408"/>
                  <a:pt x="11742987" y="4746597"/>
                </a:cubicBezTo>
                <a:lnTo>
                  <a:pt x="9726174" y="1038372"/>
                </a:lnTo>
                <a:cubicBezTo>
                  <a:pt x="9426496" y="489562"/>
                  <a:pt x="8857628" y="141543"/>
                  <a:pt x="8232632" y="124663"/>
                </a:cubicBezTo>
                <a:lnTo>
                  <a:pt x="4013283" y="17410"/>
                </a:lnTo>
                <a:cubicBezTo>
                  <a:pt x="3998552" y="17093"/>
                  <a:pt x="3983821" y="16855"/>
                  <a:pt x="3969169" y="16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41" name="Google Shape;141;g257d881ae7e_0_391"/>
          <p:cNvSpPr/>
          <p:nvPr/>
        </p:nvSpPr>
        <p:spPr>
          <a:xfrm>
            <a:off x="10707247" y="3955164"/>
            <a:ext cx="551074" cy="601141"/>
          </a:xfrm>
          <a:custGeom>
            <a:avLst/>
            <a:gdLst/>
            <a:ahLst/>
            <a:cxnLst/>
            <a:rect l="l" t="t" r="r" b="b"/>
            <a:pathLst>
              <a:path w="455433" h="496811" extrusionOk="0">
                <a:moveTo>
                  <a:pt x="232309" y="497790"/>
                </a:moveTo>
                <a:cubicBezTo>
                  <a:pt x="219139" y="497800"/>
                  <a:pt x="206176" y="494504"/>
                  <a:pt x="194610" y="488206"/>
                </a:cubicBezTo>
                <a:lnTo>
                  <a:pt x="45635" y="406934"/>
                </a:lnTo>
                <a:cubicBezTo>
                  <a:pt x="20948" y="393477"/>
                  <a:pt x="5311" y="367874"/>
                  <a:pt x="4609" y="339763"/>
                </a:cubicBezTo>
                <a:lnTo>
                  <a:pt x="413" y="170091"/>
                </a:lnTo>
                <a:cubicBezTo>
                  <a:pt x="-182" y="141982"/>
                  <a:pt x="14165" y="115665"/>
                  <a:pt x="38112" y="100939"/>
                </a:cubicBezTo>
                <a:lnTo>
                  <a:pt x="182968" y="12539"/>
                </a:lnTo>
                <a:cubicBezTo>
                  <a:pt x="206945" y="-2130"/>
                  <a:pt x="236927" y="-2885"/>
                  <a:pt x="261613" y="10558"/>
                </a:cubicBezTo>
                <a:lnTo>
                  <a:pt x="410666" y="91829"/>
                </a:lnTo>
                <a:cubicBezTo>
                  <a:pt x="435283" y="105359"/>
                  <a:pt x="450894" y="130919"/>
                  <a:pt x="451692" y="159001"/>
                </a:cubicBezTo>
                <a:lnTo>
                  <a:pt x="455809" y="328673"/>
                </a:lnTo>
                <a:cubicBezTo>
                  <a:pt x="456420" y="356766"/>
                  <a:pt x="442105" y="383079"/>
                  <a:pt x="418189" y="397825"/>
                </a:cubicBezTo>
                <a:lnTo>
                  <a:pt x="273333" y="486701"/>
                </a:lnTo>
                <a:cubicBezTo>
                  <a:pt x="260924" y="494066"/>
                  <a:pt x="246738" y="497901"/>
                  <a:pt x="232308" y="497790"/>
                </a:cubicBezTo>
                <a:close/>
                <a:moveTo>
                  <a:pt x="223992" y="16895"/>
                </a:moveTo>
                <a:cubicBezTo>
                  <a:pt x="212451" y="16886"/>
                  <a:pt x="201132" y="20066"/>
                  <a:pt x="191283" y="26084"/>
                </a:cubicBezTo>
                <a:lnTo>
                  <a:pt x="46349" y="114405"/>
                </a:lnTo>
                <a:cubicBezTo>
                  <a:pt x="27207" y="126244"/>
                  <a:pt x="15781" y="147350"/>
                  <a:pt x="16332" y="169853"/>
                </a:cubicBezTo>
                <a:lnTo>
                  <a:pt x="20530" y="339604"/>
                </a:lnTo>
                <a:cubicBezTo>
                  <a:pt x="21211" y="361979"/>
                  <a:pt x="33645" y="382333"/>
                  <a:pt x="53239" y="393152"/>
                </a:cubicBezTo>
                <a:lnTo>
                  <a:pt x="202292" y="474344"/>
                </a:lnTo>
                <a:cubicBezTo>
                  <a:pt x="221999" y="484959"/>
                  <a:pt x="245843" y="484386"/>
                  <a:pt x="265018" y="472839"/>
                </a:cubicBezTo>
                <a:lnTo>
                  <a:pt x="409873" y="384359"/>
                </a:lnTo>
                <a:cubicBezTo>
                  <a:pt x="429088" y="372590"/>
                  <a:pt x="440539" y="351437"/>
                  <a:pt x="439890" y="328911"/>
                </a:cubicBezTo>
                <a:lnTo>
                  <a:pt x="435692" y="159239"/>
                </a:lnTo>
                <a:cubicBezTo>
                  <a:pt x="435038" y="136836"/>
                  <a:pt x="422601" y="116445"/>
                  <a:pt x="402983" y="105612"/>
                </a:cubicBezTo>
                <a:lnTo>
                  <a:pt x="254009" y="24420"/>
                </a:lnTo>
                <a:cubicBezTo>
                  <a:pt x="244779" y="19469"/>
                  <a:pt x="234467" y="16884"/>
                  <a:pt x="223992" y="1689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42" name="Google Shape;142;g257d881ae7e_0_391"/>
          <p:cNvSpPr>
            <a:spLocks noGrp="1"/>
          </p:cNvSpPr>
          <p:nvPr>
            <p:ph type="pic" idx="2"/>
          </p:nvPr>
        </p:nvSpPr>
        <p:spPr>
          <a:xfrm>
            <a:off x="0" y="1"/>
            <a:ext cx="9901500" cy="45063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9"/>
        <p:cNvGrpSpPr/>
        <p:nvPr/>
      </p:nvGrpSpPr>
      <p:grpSpPr>
        <a:xfrm>
          <a:off x="0" y="0"/>
          <a:ext cx="0" cy="0"/>
          <a:chOff x="0" y="0"/>
          <a:chExt cx="0" cy="0"/>
        </a:xfrm>
      </p:grpSpPr>
      <p:sp>
        <p:nvSpPr>
          <p:cNvPr id="30" name="Google Shape;30;p18"/>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1"/>
        <p:cNvGrpSpPr/>
        <p:nvPr/>
      </p:nvGrpSpPr>
      <p:grpSpPr>
        <a:xfrm>
          <a:off x="0" y="0"/>
          <a:ext cx="0" cy="0"/>
          <a:chOff x="0" y="0"/>
          <a:chExt cx="0" cy="0"/>
        </a:xfrm>
      </p:grpSpPr>
      <p:sp>
        <p:nvSpPr>
          <p:cNvPr id="32" name="Google Shape;32;p15"/>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3" name="Google Shape;33;p15"/>
          <p:cNvSpPr/>
          <p:nvPr/>
        </p:nvSpPr>
        <p:spPr>
          <a:xfrm>
            <a:off x="976405" y="0"/>
            <a:ext cx="10644664" cy="6858000"/>
          </a:xfrm>
          <a:custGeom>
            <a:avLst/>
            <a:gdLst/>
            <a:ahLst/>
            <a:cxnLst/>
            <a:rect l="l" t="t" r="r" b="b"/>
            <a:pathLst>
              <a:path w="10644664" h="6858000" extrusionOk="0">
                <a:moveTo>
                  <a:pt x="2656125" y="0"/>
                </a:moveTo>
                <a:lnTo>
                  <a:pt x="9103183" y="0"/>
                </a:lnTo>
                <a:lnTo>
                  <a:pt x="9104925" y="3043"/>
                </a:lnTo>
                <a:cubicBezTo>
                  <a:pt x="9179158" y="135892"/>
                  <a:pt x="9253380" y="274925"/>
                  <a:pt x="9328005" y="419831"/>
                </a:cubicBezTo>
                <a:cubicBezTo>
                  <a:pt x="9896193" y="1569481"/>
                  <a:pt x="10491037" y="3095231"/>
                  <a:pt x="10623324" y="4607702"/>
                </a:cubicBezTo>
                <a:cubicBezTo>
                  <a:pt x="10697735" y="5458467"/>
                  <a:pt x="10578426" y="6201530"/>
                  <a:pt x="10251722" y="6791702"/>
                </a:cubicBezTo>
                <a:lnTo>
                  <a:pt x="10211248" y="6858000"/>
                </a:lnTo>
                <a:lnTo>
                  <a:pt x="2162489" y="6858000"/>
                </a:lnTo>
                <a:lnTo>
                  <a:pt x="2036942" y="6778693"/>
                </a:lnTo>
                <a:cubicBezTo>
                  <a:pt x="1229749" y="6244590"/>
                  <a:pt x="622606" y="5619506"/>
                  <a:pt x="302949" y="4972676"/>
                </a:cubicBezTo>
                <a:cubicBezTo>
                  <a:pt x="-294407" y="3813426"/>
                  <a:pt x="15758" y="2585631"/>
                  <a:pt x="1020926" y="1447465"/>
                </a:cubicBezTo>
                <a:cubicBezTo>
                  <a:pt x="1397864" y="1020653"/>
                  <a:pt x="1828238" y="630971"/>
                  <a:pt x="2279098" y="279617"/>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4"/>
        <p:cNvGrpSpPr/>
        <p:nvPr/>
      </p:nvGrpSpPr>
      <p:grpSpPr>
        <a:xfrm>
          <a:off x="0" y="0"/>
          <a:ext cx="0" cy="0"/>
          <a:chOff x="0" y="0"/>
          <a:chExt cx="0" cy="0"/>
        </a:xfrm>
      </p:grpSpPr>
      <p:sp>
        <p:nvSpPr>
          <p:cNvPr id="35" name="Google Shape;35;p16"/>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6" name="Google Shape;36;p16"/>
          <p:cNvSpPr/>
          <p:nvPr/>
        </p:nvSpPr>
        <p:spPr>
          <a:xfrm>
            <a:off x="-399629" y="-503957"/>
            <a:ext cx="13070457" cy="7355078"/>
          </a:xfrm>
          <a:custGeom>
            <a:avLst/>
            <a:gdLst/>
            <a:ahLst/>
            <a:cxnLst/>
            <a:rect l="l" t="t" r="r" b="b"/>
            <a:pathLst>
              <a:path w="13070457" h="7355078" extrusionOk="0">
                <a:moveTo>
                  <a:pt x="0" y="0"/>
                </a:moveTo>
                <a:lnTo>
                  <a:pt x="13070457" y="0"/>
                </a:lnTo>
                <a:lnTo>
                  <a:pt x="13070457" y="7355079"/>
                </a:lnTo>
                <a:lnTo>
                  <a:pt x="0" y="7355079"/>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 name="Google Shape;37;p16"/>
          <p:cNvSpPr/>
          <p:nvPr/>
        </p:nvSpPr>
        <p:spPr>
          <a:xfrm>
            <a:off x="1" y="6879"/>
            <a:ext cx="6968711" cy="6851121"/>
          </a:xfrm>
          <a:custGeom>
            <a:avLst/>
            <a:gdLst/>
            <a:ahLst/>
            <a:cxnLst/>
            <a:rect l="l" t="t" r="r" b="b"/>
            <a:pathLst>
              <a:path w="6968711" h="6851121" extrusionOk="0">
                <a:moveTo>
                  <a:pt x="0" y="0"/>
                </a:moveTo>
                <a:lnTo>
                  <a:pt x="5702606" y="0"/>
                </a:lnTo>
                <a:lnTo>
                  <a:pt x="5751553" y="87438"/>
                </a:lnTo>
                <a:cubicBezTo>
                  <a:pt x="6211841" y="946622"/>
                  <a:pt x="6620252" y="1908769"/>
                  <a:pt x="6838279" y="2890824"/>
                </a:cubicBezTo>
                <a:cubicBezTo>
                  <a:pt x="7187122" y="4462112"/>
                  <a:pt x="6845833" y="5759995"/>
                  <a:pt x="5698437" y="6529451"/>
                </a:cubicBezTo>
                <a:cubicBezTo>
                  <a:pt x="5558969" y="6626386"/>
                  <a:pt x="5406898" y="6715063"/>
                  <a:pt x="5243501" y="6795266"/>
                </a:cubicBezTo>
                <a:lnTo>
                  <a:pt x="5119244" y="6851121"/>
                </a:lnTo>
                <a:lnTo>
                  <a:pt x="0" y="6851121"/>
                </a:lnTo>
                <a:close/>
              </a:path>
            </a:pathLst>
          </a:cu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8"/>
        <p:cNvGrpSpPr/>
        <p:nvPr/>
      </p:nvGrpSpPr>
      <p:grpSpPr>
        <a:xfrm>
          <a:off x="0" y="0"/>
          <a:ext cx="0" cy="0"/>
          <a:chOff x="0" y="0"/>
          <a:chExt cx="0" cy="0"/>
        </a:xfrm>
      </p:grpSpPr>
      <p:sp>
        <p:nvSpPr>
          <p:cNvPr id="39" name="Google Shape;39;p17"/>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0" name="Google Shape;40;p17"/>
          <p:cNvSpPr/>
          <p:nvPr/>
        </p:nvSpPr>
        <p:spPr>
          <a:xfrm>
            <a:off x="-3370260" y="-8821523"/>
            <a:ext cx="14490462" cy="13255533"/>
          </a:xfrm>
          <a:custGeom>
            <a:avLst/>
            <a:gdLst/>
            <a:ahLst/>
            <a:cxnLst/>
            <a:rect l="l" t="t" r="r" b="b"/>
            <a:pathLst>
              <a:path w="11970620" h="10950441" extrusionOk="0">
                <a:moveTo>
                  <a:pt x="8002241" y="10951423"/>
                </a:moveTo>
                <a:cubicBezTo>
                  <a:pt x="7987352" y="10951423"/>
                  <a:pt x="7972541" y="10951423"/>
                  <a:pt x="7957652" y="10950868"/>
                </a:cubicBezTo>
                <a:lnTo>
                  <a:pt x="3738303" y="10843536"/>
                </a:lnTo>
                <a:cubicBezTo>
                  <a:pt x="3107640" y="10826544"/>
                  <a:pt x="2533601" y="10475380"/>
                  <a:pt x="2231217" y="9921589"/>
                </a:cubicBezTo>
                <a:lnTo>
                  <a:pt x="214405" y="6213364"/>
                </a:lnTo>
                <a:cubicBezTo>
                  <a:pt x="-86189" y="5658574"/>
                  <a:pt x="-69115" y="4985763"/>
                  <a:pt x="259231" y="4446939"/>
                </a:cubicBezTo>
                <a:lnTo>
                  <a:pt x="2461688" y="845807"/>
                </a:lnTo>
                <a:cubicBezTo>
                  <a:pt x="2791919" y="308021"/>
                  <a:pt x="3383164" y="-13565"/>
                  <a:pt x="4013996" y="1488"/>
                </a:cubicBezTo>
                <a:lnTo>
                  <a:pt x="8233266" y="108662"/>
                </a:lnTo>
                <a:cubicBezTo>
                  <a:pt x="8863890" y="125790"/>
                  <a:pt x="9437841" y="476997"/>
                  <a:pt x="9740193" y="1030767"/>
                </a:cubicBezTo>
                <a:lnTo>
                  <a:pt x="11757006" y="4738993"/>
                </a:lnTo>
                <a:cubicBezTo>
                  <a:pt x="12057599" y="5293783"/>
                  <a:pt x="12040525" y="5966594"/>
                  <a:pt x="11712179" y="6505418"/>
                </a:cubicBezTo>
                <a:lnTo>
                  <a:pt x="11705368" y="6501299"/>
                </a:lnTo>
                <a:lnTo>
                  <a:pt x="11712179" y="6505418"/>
                </a:lnTo>
                <a:lnTo>
                  <a:pt x="9509643" y="10106866"/>
                </a:lnTo>
                <a:cubicBezTo>
                  <a:pt x="9187760" y="10630939"/>
                  <a:pt x="8617200" y="10950609"/>
                  <a:pt x="8002241" y="10951423"/>
                </a:cubicBezTo>
                <a:close/>
                <a:moveTo>
                  <a:pt x="3969169" y="16855"/>
                </a:moveTo>
                <a:cubicBezTo>
                  <a:pt x="3359716" y="17798"/>
                  <a:pt x="2794338" y="334741"/>
                  <a:pt x="2475469" y="854204"/>
                </a:cubicBezTo>
                <a:lnTo>
                  <a:pt x="273012" y="4455177"/>
                </a:lnTo>
                <a:cubicBezTo>
                  <a:pt x="-52406" y="4989157"/>
                  <a:pt x="-69359" y="5655927"/>
                  <a:pt x="228502" y="6205760"/>
                </a:cubicBezTo>
                <a:lnTo>
                  <a:pt x="2245236" y="9913985"/>
                </a:lnTo>
                <a:cubicBezTo>
                  <a:pt x="2544900" y="10462770"/>
                  <a:pt x="3113732" y="10810785"/>
                  <a:pt x="3738699" y="10827694"/>
                </a:cubicBezTo>
                <a:lnTo>
                  <a:pt x="7958048" y="10934947"/>
                </a:lnTo>
                <a:cubicBezTo>
                  <a:pt x="8583094" y="10949744"/>
                  <a:pt x="9168865" y="10631032"/>
                  <a:pt x="9496021" y="10098152"/>
                </a:cubicBezTo>
                <a:lnTo>
                  <a:pt x="11698557" y="6497180"/>
                </a:lnTo>
                <a:cubicBezTo>
                  <a:pt x="12023982" y="5963196"/>
                  <a:pt x="12040906" y="5296408"/>
                  <a:pt x="11742987" y="4746597"/>
                </a:cubicBezTo>
                <a:lnTo>
                  <a:pt x="9726174" y="1038372"/>
                </a:lnTo>
                <a:cubicBezTo>
                  <a:pt x="9426496" y="489562"/>
                  <a:pt x="8857628" y="141543"/>
                  <a:pt x="8232632" y="124663"/>
                </a:cubicBezTo>
                <a:lnTo>
                  <a:pt x="4013283" y="17410"/>
                </a:lnTo>
                <a:cubicBezTo>
                  <a:pt x="3998552" y="17093"/>
                  <a:pt x="3983821" y="16855"/>
                  <a:pt x="3969169" y="16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41" name="Google Shape;41;p17"/>
          <p:cNvSpPr/>
          <p:nvPr/>
        </p:nvSpPr>
        <p:spPr>
          <a:xfrm>
            <a:off x="10707247" y="3955164"/>
            <a:ext cx="551303" cy="601391"/>
          </a:xfrm>
          <a:custGeom>
            <a:avLst/>
            <a:gdLst/>
            <a:ahLst/>
            <a:cxnLst/>
            <a:rect l="l" t="t" r="r" b="b"/>
            <a:pathLst>
              <a:path w="455433" h="496811" extrusionOk="0">
                <a:moveTo>
                  <a:pt x="232309" y="497790"/>
                </a:moveTo>
                <a:cubicBezTo>
                  <a:pt x="219139" y="497800"/>
                  <a:pt x="206176" y="494504"/>
                  <a:pt x="194610" y="488206"/>
                </a:cubicBezTo>
                <a:lnTo>
                  <a:pt x="45635" y="406934"/>
                </a:lnTo>
                <a:cubicBezTo>
                  <a:pt x="20948" y="393477"/>
                  <a:pt x="5311" y="367874"/>
                  <a:pt x="4609" y="339763"/>
                </a:cubicBezTo>
                <a:lnTo>
                  <a:pt x="413" y="170091"/>
                </a:lnTo>
                <a:cubicBezTo>
                  <a:pt x="-182" y="141982"/>
                  <a:pt x="14165" y="115665"/>
                  <a:pt x="38112" y="100939"/>
                </a:cubicBezTo>
                <a:lnTo>
                  <a:pt x="182968" y="12539"/>
                </a:lnTo>
                <a:cubicBezTo>
                  <a:pt x="206945" y="-2130"/>
                  <a:pt x="236927" y="-2885"/>
                  <a:pt x="261613" y="10558"/>
                </a:cubicBezTo>
                <a:lnTo>
                  <a:pt x="410666" y="91829"/>
                </a:lnTo>
                <a:cubicBezTo>
                  <a:pt x="435283" y="105359"/>
                  <a:pt x="450894" y="130919"/>
                  <a:pt x="451692" y="159001"/>
                </a:cubicBezTo>
                <a:lnTo>
                  <a:pt x="455809" y="328673"/>
                </a:lnTo>
                <a:cubicBezTo>
                  <a:pt x="456420" y="356766"/>
                  <a:pt x="442105" y="383079"/>
                  <a:pt x="418189" y="397825"/>
                </a:cubicBezTo>
                <a:lnTo>
                  <a:pt x="273333" y="486701"/>
                </a:lnTo>
                <a:cubicBezTo>
                  <a:pt x="260924" y="494066"/>
                  <a:pt x="246738" y="497901"/>
                  <a:pt x="232308" y="497790"/>
                </a:cubicBezTo>
                <a:close/>
                <a:moveTo>
                  <a:pt x="223992" y="16895"/>
                </a:moveTo>
                <a:cubicBezTo>
                  <a:pt x="212451" y="16886"/>
                  <a:pt x="201132" y="20066"/>
                  <a:pt x="191283" y="26084"/>
                </a:cubicBezTo>
                <a:lnTo>
                  <a:pt x="46349" y="114405"/>
                </a:lnTo>
                <a:cubicBezTo>
                  <a:pt x="27207" y="126244"/>
                  <a:pt x="15781" y="147350"/>
                  <a:pt x="16332" y="169853"/>
                </a:cubicBezTo>
                <a:lnTo>
                  <a:pt x="20530" y="339604"/>
                </a:lnTo>
                <a:cubicBezTo>
                  <a:pt x="21211" y="361979"/>
                  <a:pt x="33645" y="382333"/>
                  <a:pt x="53239" y="393152"/>
                </a:cubicBezTo>
                <a:lnTo>
                  <a:pt x="202292" y="474344"/>
                </a:lnTo>
                <a:cubicBezTo>
                  <a:pt x="221999" y="484959"/>
                  <a:pt x="245843" y="484386"/>
                  <a:pt x="265018" y="472839"/>
                </a:cubicBezTo>
                <a:lnTo>
                  <a:pt x="409873" y="384359"/>
                </a:lnTo>
                <a:cubicBezTo>
                  <a:pt x="429088" y="372590"/>
                  <a:pt x="440539" y="351437"/>
                  <a:pt x="439890" y="328911"/>
                </a:cubicBezTo>
                <a:lnTo>
                  <a:pt x="435692" y="159239"/>
                </a:lnTo>
                <a:cubicBezTo>
                  <a:pt x="435038" y="136836"/>
                  <a:pt x="422601" y="116445"/>
                  <a:pt x="402983" y="105612"/>
                </a:cubicBezTo>
                <a:lnTo>
                  <a:pt x="254009" y="24420"/>
                </a:lnTo>
                <a:cubicBezTo>
                  <a:pt x="244779" y="19469"/>
                  <a:pt x="234467" y="16884"/>
                  <a:pt x="223992" y="16895"/>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42" name="Google Shape;42;p17"/>
          <p:cNvSpPr>
            <a:spLocks noGrp="1"/>
          </p:cNvSpPr>
          <p:nvPr>
            <p:ph type="pic" idx="2"/>
          </p:nvPr>
        </p:nvSpPr>
        <p:spPr>
          <a:xfrm>
            <a:off x="0" y="1"/>
            <a:ext cx="9901428" cy="4506375"/>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3"/>
        <p:cNvGrpSpPr/>
        <p:nvPr/>
      </p:nvGrpSpPr>
      <p:grpSpPr>
        <a:xfrm>
          <a:off x="0" y="0"/>
          <a:ext cx="0" cy="0"/>
          <a:chOff x="0" y="0"/>
          <a:chExt cx="0" cy="0"/>
        </a:xfrm>
      </p:grpSpPr>
      <p:sp>
        <p:nvSpPr>
          <p:cNvPr id="44" name="Google Shape;44;p1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5" name="Google Shape;45;p19"/>
          <p:cNvSpPr>
            <a:spLocks noGrp="1"/>
          </p:cNvSpPr>
          <p:nvPr>
            <p:ph type="pic" idx="2"/>
          </p:nvPr>
        </p:nvSpPr>
        <p:spPr>
          <a:xfrm rot="-535742">
            <a:off x="-1492591" y="-1839677"/>
            <a:ext cx="5849112" cy="5369044"/>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6"/>
        <p:cNvGrpSpPr/>
        <p:nvPr/>
      </p:nvGrpSpPr>
      <p:grpSpPr>
        <a:xfrm>
          <a:off x="0" y="0"/>
          <a:ext cx="0" cy="0"/>
          <a:chOff x="0" y="0"/>
          <a:chExt cx="0" cy="0"/>
        </a:xfrm>
      </p:grpSpPr>
      <p:sp>
        <p:nvSpPr>
          <p:cNvPr id="47" name="Google Shape;47;p20"/>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8" name="Google Shape;48;p20"/>
          <p:cNvSpPr>
            <a:spLocks noGrp="1"/>
          </p:cNvSpPr>
          <p:nvPr>
            <p:ph type="pic" idx="2"/>
          </p:nvPr>
        </p:nvSpPr>
        <p:spPr>
          <a:xfrm rot="-535742">
            <a:off x="6348539" y="-137769"/>
            <a:ext cx="9578571" cy="8792406"/>
          </a:xfrm>
          <a:prstGeom prst="rect">
            <a:avLst/>
          </a:prstGeom>
          <a:noFill/>
          <a:ln>
            <a:noFill/>
          </a:ln>
        </p:spPr>
      </p:sp>
      <p:sp>
        <p:nvSpPr>
          <p:cNvPr id="49" name="Google Shape;49;p20"/>
          <p:cNvSpPr/>
          <p:nvPr/>
        </p:nvSpPr>
        <p:spPr>
          <a:xfrm>
            <a:off x="6183148" y="-352323"/>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0"/>
        <p:cNvGrpSpPr/>
        <p:nvPr/>
      </p:nvGrpSpPr>
      <p:grpSpPr>
        <a:xfrm>
          <a:off x="0" y="0"/>
          <a:ext cx="0" cy="0"/>
          <a:chOff x="0" y="0"/>
          <a:chExt cx="0" cy="0"/>
        </a:xfrm>
      </p:grpSpPr>
      <p:sp>
        <p:nvSpPr>
          <p:cNvPr id="51" name="Google Shape;51;p21"/>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52" name="Google Shape;52;p21"/>
          <p:cNvSpPr/>
          <p:nvPr/>
        </p:nvSpPr>
        <p:spPr>
          <a:xfrm>
            <a:off x="3959204" y="0"/>
            <a:ext cx="8232797" cy="6858000"/>
          </a:xfrm>
          <a:custGeom>
            <a:avLst/>
            <a:gdLst/>
            <a:ahLst/>
            <a:cxnLst/>
            <a:rect l="l" t="t" r="r" b="b"/>
            <a:pathLst>
              <a:path w="8232797" h="6858000" extrusionOk="0">
                <a:moveTo>
                  <a:pt x="151445" y="0"/>
                </a:moveTo>
                <a:lnTo>
                  <a:pt x="8232797" y="0"/>
                </a:lnTo>
                <a:lnTo>
                  <a:pt x="8232797" y="6858000"/>
                </a:lnTo>
                <a:lnTo>
                  <a:pt x="1921544" y="6858000"/>
                </a:lnTo>
                <a:lnTo>
                  <a:pt x="1742066" y="6600589"/>
                </a:lnTo>
                <a:cubicBezTo>
                  <a:pt x="1396219" y="6082962"/>
                  <a:pt x="1081087" y="5500986"/>
                  <a:pt x="811114" y="4869903"/>
                </a:cubicBezTo>
                <a:cubicBezTo>
                  <a:pt x="55191" y="3102870"/>
                  <a:pt x="-177847" y="1345642"/>
                  <a:pt x="135041" y="5839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53" name="Google Shape;53;p21"/>
          <p:cNvGrpSpPr/>
          <p:nvPr/>
        </p:nvGrpSpPr>
        <p:grpSpPr>
          <a:xfrm>
            <a:off x="1018819" y="1132699"/>
            <a:ext cx="2133599" cy="4119397"/>
            <a:chOff x="-6472696" y="-6639701"/>
            <a:chExt cx="2133599" cy="4119397"/>
          </a:xfrm>
        </p:grpSpPr>
        <p:sp>
          <p:nvSpPr>
            <p:cNvPr id="54" name="Google Shape;54;p21"/>
            <p:cNvSpPr/>
            <p:nvPr/>
          </p:nvSpPr>
          <p:spPr>
            <a:xfrm>
              <a:off x="-6472696" y="-6639701"/>
              <a:ext cx="2133599" cy="4119397"/>
            </a:xfrm>
            <a:custGeom>
              <a:avLst/>
              <a:gdLst/>
              <a:ahLst/>
              <a:cxnLst/>
              <a:rect l="l" t="t" r="r" b="b"/>
              <a:pathLst>
                <a:path w="2133599" h="4119397" extrusionOk="0">
                  <a:moveTo>
                    <a:pt x="1750736" y="4119630"/>
                  </a:moveTo>
                  <a:lnTo>
                    <a:pt x="382732" y="4119630"/>
                  </a:lnTo>
                  <a:cubicBezTo>
                    <a:pt x="171389" y="4119630"/>
                    <a:pt x="-18" y="3934235"/>
                    <a:pt x="-18" y="3705453"/>
                  </a:cubicBezTo>
                  <a:lnTo>
                    <a:pt x="-18" y="414408"/>
                  </a:lnTo>
                  <a:cubicBezTo>
                    <a:pt x="-18" y="185627"/>
                    <a:pt x="171389" y="232"/>
                    <a:pt x="382732" y="232"/>
                  </a:cubicBezTo>
                  <a:lnTo>
                    <a:pt x="1750736" y="232"/>
                  </a:lnTo>
                  <a:cubicBezTo>
                    <a:pt x="1962175" y="232"/>
                    <a:pt x="2133582" y="185627"/>
                    <a:pt x="2133582" y="414408"/>
                  </a:cubicBezTo>
                  <a:lnTo>
                    <a:pt x="2133582" y="3705453"/>
                  </a:lnTo>
                  <a:cubicBezTo>
                    <a:pt x="2133582" y="3934235"/>
                    <a:pt x="1962175" y="4119630"/>
                    <a:pt x="1750736" y="4119630"/>
                  </a:cubicBezTo>
                  <a:close/>
                </a:path>
              </a:pathLst>
            </a:custGeom>
            <a:solidFill>
              <a:srgbClr val="817E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5" name="Google Shape;55;p21"/>
            <p:cNvSpPr/>
            <p:nvPr/>
          </p:nvSpPr>
          <p:spPr>
            <a:xfrm>
              <a:off x="-6461995" y="-6629189"/>
              <a:ext cx="2111719" cy="4098373"/>
            </a:xfrm>
            <a:custGeom>
              <a:avLst/>
              <a:gdLst/>
              <a:ahLst/>
              <a:cxnLst/>
              <a:rect l="l" t="t" r="r" b="b"/>
              <a:pathLst>
                <a:path w="2111719" h="4098373" extrusionOk="0">
                  <a:moveTo>
                    <a:pt x="1732869" y="4098606"/>
                  </a:moveTo>
                  <a:lnTo>
                    <a:pt x="378720" y="4098606"/>
                  </a:lnTo>
                  <a:cubicBezTo>
                    <a:pt x="169573" y="4098606"/>
                    <a:pt x="-18" y="3914071"/>
                    <a:pt x="-18" y="3686532"/>
                  </a:cubicBezTo>
                  <a:lnTo>
                    <a:pt x="-18" y="412306"/>
                  </a:lnTo>
                  <a:cubicBezTo>
                    <a:pt x="-18" y="184672"/>
                    <a:pt x="169573" y="232"/>
                    <a:pt x="378720" y="232"/>
                  </a:cubicBezTo>
                  <a:lnTo>
                    <a:pt x="1732869" y="232"/>
                  </a:lnTo>
                  <a:cubicBezTo>
                    <a:pt x="1942111" y="232"/>
                    <a:pt x="2111702" y="184672"/>
                    <a:pt x="2111702" y="412306"/>
                  </a:cubicBezTo>
                  <a:lnTo>
                    <a:pt x="2111702" y="3686532"/>
                  </a:lnTo>
                  <a:cubicBezTo>
                    <a:pt x="2111702" y="3914071"/>
                    <a:pt x="1942111" y="4098606"/>
                    <a:pt x="1732869" y="4098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6" name="Google Shape;56;p21"/>
            <p:cNvSpPr/>
            <p:nvPr/>
          </p:nvSpPr>
          <p:spPr>
            <a:xfrm>
              <a:off x="-6450817" y="-6618008"/>
              <a:ext cx="2089362" cy="4076010"/>
            </a:xfrm>
            <a:custGeom>
              <a:avLst/>
              <a:gdLst/>
              <a:ahLst/>
              <a:cxnLst/>
              <a:rect l="l" t="t" r="r" b="b"/>
              <a:pathLst>
                <a:path w="2089362" h="4076010" extrusionOk="0">
                  <a:moveTo>
                    <a:pt x="1714524" y="4076243"/>
                  </a:moveTo>
                  <a:lnTo>
                    <a:pt x="374707" y="4076243"/>
                  </a:lnTo>
                  <a:cubicBezTo>
                    <a:pt x="167758" y="4076243"/>
                    <a:pt x="-18" y="3892760"/>
                    <a:pt x="-18" y="3666368"/>
                  </a:cubicBezTo>
                  <a:lnTo>
                    <a:pt x="-18" y="410012"/>
                  </a:lnTo>
                  <a:cubicBezTo>
                    <a:pt x="-18" y="183716"/>
                    <a:pt x="167758" y="232"/>
                    <a:pt x="374707" y="232"/>
                  </a:cubicBezTo>
                  <a:lnTo>
                    <a:pt x="1714524" y="232"/>
                  </a:lnTo>
                  <a:cubicBezTo>
                    <a:pt x="1921569" y="232"/>
                    <a:pt x="2089345" y="183716"/>
                    <a:pt x="2089345" y="410012"/>
                  </a:cubicBezTo>
                  <a:lnTo>
                    <a:pt x="2089345" y="3666368"/>
                  </a:lnTo>
                  <a:cubicBezTo>
                    <a:pt x="2089345" y="3892760"/>
                    <a:pt x="1921569" y="4076243"/>
                    <a:pt x="1714524" y="4076243"/>
                  </a:cubicBezTo>
                  <a:close/>
                </a:path>
              </a:pathLst>
            </a:custGeom>
            <a:solidFill>
              <a:srgbClr val="3B3B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7" name="Google Shape;57;p21"/>
            <p:cNvSpPr/>
            <p:nvPr/>
          </p:nvSpPr>
          <p:spPr>
            <a:xfrm>
              <a:off x="-6427886" y="-6596219"/>
              <a:ext cx="2044074" cy="4032433"/>
            </a:xfrm>
            <a:custGeom>
              <a:avLst/>
              <a:gdLst/>
              <a:ahLst/>
              <a:cxnLst/>
              <a:rect l="l" t="t" r="r" b="b"/>
              <a:pathLst>
                <a:path w="2044074" h="4032433" extrusionOk="0">
                  <a:moveTo>
                    <a:pt x="1677167" y="4032666"/>
                  </a:moveTo>
                  <a:lnTo>
                    <a:pt x="366586" y="4032666"/>
                  </a:lnTo>
                  <a:cubicBezTo>
                    <a:pt x="164127" y="4032666"/>
                    <a:pt x="-18" y="3851094"/>
                    <a:pt x="-18" y="3627187"/>
                  </a:cubicBezTo>
                  <a:lnTo>
                    <a:pt x="-18" y="405616"/>
                  </a:lnTo>
                  <a:cubicBezTo>
                    <a:pt x="-18" y="181709"/>
                    <a:pt x="164127" y="232"/>
                    <a:pt x="366586" y="232"/>
                  </a:cubicBezTo>
                  <a:lnTo>
                    <a:pt x="1677453" y="232"/>
                  </a:lnTo>
                  <a:cubicBezTo>
                    <a:pt x="1879912" y="232"/>
                    <a:pt x="2044057" y="181805"/>
                    <a:pt x="2044057" y="405616"/>
                  </a:cubicBezTo>
                  <a:lnTo>
                    <a:pt x="2044057" y="3626995"/>
                  </a:lnTo>
                  <a:cubicBezTo>
                    <a:pt x="2043770" y="3851189"/>
                    <a:pt x="1879625" y="4032666"/>
                    <a:pt x="1677167" y="403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8" name="Google Shape;58;p21"/>
            <p:cNvSpPr/>
            <p:nvPr/>
          </p:nvSpPr>
          <p:spPr>
            <a:xfrm>
              <a:off x="-5626174" y="-2869018"/>
              <a:ext cx="439503" cy="189408"/>
            </a:xfrm>
            <a:custGeom>
              <a:avLst/>
              <a:gdLst/>
              <a:ahLst/>
              <a:cxnLst/>
              <a:rect l="l" t="t" r="r" b="b"/>
              <a:pathLst>
                <a:path w="439503" h="189408" extrusionOk="0">
                  <a:moveTo>
                    <a:pt x="439486" y="94936"/>
                  </a:moveTo>
                  <a:cubicBezTo>
                    <a:pt x="439486" y="147306"/>
                    <a:pt x="341171" y="189641"/>
                    <a:pt x="219734" y="189641"/>
                  </a:cubicBezTo>
                  <a:cubicBezTo>
                    <a:pt x="98297" y="189641"/>
                    <a:pt x="-18" y="147306"/>
                    <a:pt x="-18" y="94936"/>
                  </a:cubicBezTo>
                  <a:cubicBezTo>
                    <a:pt x="-18" y="42567"/>
                    <a:pt x="98202" y="232"/>
                    <a:pt x="219734" y="232"/>
                  </a:cubicBezTo>
                  <a:cubicBezTo>
                    <a:pt x="341266" y="232"/>
                    <a:pt x="439486" y="43141"/>
                    <a:pt x="439486" y="949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9" name="Google Shape;59;p21"/>
            <p:cNvSpPr/>
            <p:nvPr/>
          </p:nvSpPr>
          <p:spPr>
            <a:xfrm>
              <a:off x="-5723056" y="-6402511"/>
              <a:ext cx="636993" cy="71195"/>
            </a:xfrm>
            <a:custGeom>
              <a:avLst/>
              <a:gdLst/>
              <a:ahLst/>
              <a:cxnLst/>
              <a:rect l="l" t="t" r="r" b="b"/>
              <a:pathLst>
                <a:path w="636993" h="71195" extrusionOk="0">
                  <a:moveTo>
                    <a:pt x="604509" y="0"/>
                  </a:moveTo>
                  <a:cubicBezTo>
                    <a:pt x="622450" y="0"/>
                    <a:pt x="636994" y="0"/>
                    <a:pt x="636994" y="0"/>
                  </a:cubicBezTo>
                  <a:lnTo>
                    <a:pt x="636994" y="71196"/>
                  </a:lnTo>
                  <a:cubicBezTo>
                    <a:pt x="636994" y="71196"/>
                    <a:pt x="622450" y="71196"/>
                    <a:pt x="604509" y="71196"/>
                  </a:cubicBezTo>
                  <a:lnTo>
                    <a:pt x="32485" y="71196"/>
                  </a:lnTo>
                  <a:cubicBezTo>
                    <a:pt x="14544" y="71196"/>
                    <a:pt x="0" y="71196"/>
                    <a:pt x="0" y="71196"/>
                  </a:cubicBezTo>
                  <a:lnTo>
                    <a:pt x="0" y="0"/>
                  </a:lnTo>
                  <a:cubicBezTo>
                    <a:pt x="0" y="0"/>
                    <a:pt x="14544" y="0"/>
                    <a:pt x="3248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60" name="Google Shape;60;p21"/>
            <p:cNvSpPr/>
            <p:nvPr/>
          </p:nvSpPr>
          <p:spPr>
            <a:xfrm>
              <a:off x="-5696112" y="-6380340"/>
              <a:ext cx="583106" cy="26758"/>
            </a:xfrm>
            <a:custGeom>
              <a:avLst/>
              <a:gdLst/>
              <a:ahLst/>
              <a:cxnLst/>
              <a:rect l="l" t="t" r="r" b="b"/>
              <a:pathLst>
                <a:path w="583106" h="26758" extrusionOk="0">
                  <a:moveTo>
                    <a:pt x="553375" y="26990"/>
                  </a:moveTo>
                  <a:lnTo>
                    <a:pt x="29696" y="26990"/>
                  </a:lnTo>
                  <a:cubicBezTo>
                    <a:pt x="13358" y="26990"/>
                    <a:pt x="-18" y="21543"/>
                    <a:pt x="-18" y="14758"/>
                  </a:cubicBezTo>
                  <a:lnTo>
                    <a:pt x="-18" y="12465"/>
                  </a:lnTo>
                  <a:cubicBezTo>
                    <a:pt x="-18" y="5775"/>
                    <a:pt x="13358" y="232"/>
                    <a:pt x="29696" y="232"/>
                  </a:cubicBezTo>
                  <a:lnTo>
                    <a:pt x="553375" y="232"/>
                  </a:lnTo>
                  <a:cubicBezTo>
                    <a:pt x="569713" y="232"/>
                    <a:pt x="583089" y="5775"/>
                    <a:pt x="583089" y="12465"/>
                  </a:cubicBezTo>
                  <a:lnTo>
                    <a:pt x="583089" y="14758"/>
                  </a:lnTo>
                  <a:cubicBezTo>
                    <a:pt x="583089" y="21543"/>
                    <a:pt x="569713" y="26990"/>
                    <a:pt x="553375" y="26990"/>
                  </a:cubicBezTo>
                  <a:close/>
                </a:path>
              </a:pathLst>
            </a:custGeom>
            <a:solidFill>
              <a:srgbClr val="74747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61" name="Google Shape;61;p21"/>
          <p:cNvSpPr>
            <a:spLocks noGrp="1"/>
          </p:cNvSpPr>
          <p:nvPr>
            <p:ph type="pic" idx="2"/>
          </p:nvPr>
        </p:nvSpPr>
        <p:spPr>
          <a:xfrm>
            <a:off x="1193800" y="1676400"/>
            <a:ext cx="1790700" cy="2865438"/>
          </a:xfrm>
          <a:prstGeom prst="rect">
            <a:avLst/>
          </a:prstGeom>
          <a:noFill/>
          <a:ln>
            <a:noFill/>
          </a:ln>
        </p:spPr>
      </p:sp>
      <p:sp>
        <p:nvSpPr>
          <p:cNvPr id="62" name="Google Shape;62;p21"/>
          <p:cNvSpPr/>
          <p:nvPr/>
        </p:nvSpPr>
        <p:spPr>
          <a:xfrm>
            <a:off x="1795403" y="4748708"/>
            <a:ext cx="610050" cy="204382"/>
          </a:xfrm>
          <a:prstGeom prst="ellipse">
            <a:avLst/>
          </a:prstGeom>
          <a:gradFill>
            <a:gsLst>
              <a:gs pos="0">
                <a:srgbClr val="7C7C7C"/>
              </a:gs>
              <a:gs pos="50000">
                <a:srgbClr val="B4B4B4"/>
              </a:gs>
              <a:gs pos="100000">
                <a:srgbClr val="D8D8D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ppthemes.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hyperlink" Target="https://slidesgratis.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hopping.ppthemes.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hyperlink" Target="http://ppthemes.com/" TargetMode="Externa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hyperlink" Target="https://slidesgratis.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shopping.pptheme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p:nvPr/>
        </p:nvSpPr>
        <p:spPr>
          <a:xfrm>
            <a:off x="0" y="-1178145"/>
            <a:ext cx="12192000" cy="1160711"/>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1" name="Google Shape;11;p13"/>
          <p:cNvSpPr txBox="1"/>
          <p:nvPr/>
        </p:nvSpPr>
        <p:spPr>
          <a:xfrm>
            <a:off x="1753900" y="-905770"/>
            <a:ext cx="328173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3">
                  <a:extLst>
                    <a:ext uri="{A12FA001-AC4F-418D-AE19-62706E023703}">
                      <ahyp:hlinkClr xmlns:ahyp="http://schemas.microsoft.com/office/drawing/2018/hyperlinkcolor" val="tx"/>
                    </a:ext>
                  </a:extLst>
                </a:hlinkClick>
              </a:rPr>
              <a:t>http://ppthemes.com/</a:t>
            </a:r>
            <a:endParaRPr sz="18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4">
                  <a:extLst>
                    <a:ext uri="{A12FA001-AC4F-418D-AE19-62706E023703}">
                      <ahyp:hlinkClr xmlns:ahyp="http://schemas.microsoft.com/office/drawing/2018/hyperlinkcolor" val="tx"/>
                    </a:ext>
                  </a:extLst>
                </a:hlinkClick>
              </a:rPr>
              <a:t>http://shopping.ppthemes.com/</a:t>
            </a:r>
            <a:r>
              <a:rPr lang="en-US" sz="1800" b="0" i="0" u="none" strike="noStrike" cap="none">
                <a:solidFill>
                  <a:schemeClr val="lt1"/>
                </a:solidFill>
                <a:latin typeface="Lato Light"/>
                <a:ea typeface="Lato Light"/>
                <a:cs typeface="Lato Light"/>
                <a:sym typeface="Lato Light"/>
              </a:rPr>
              <a:t> </a:t>
            </a:r>
            <a:endParaRPr sz="1400" b="0" i="0" u="none" strike="noStrike" cap="none">
              <a:solidFill>
                <a:srgbClr val="000000"/>
              </a:solidFill>
              <a:latin typeface="Arial"/>
              <a:ea typeface="Arial"/>
              <a:cs typeface="Arial"/>
              <a:sym typeface="Arial"/>
            </a:endParaRPr>
          </a:p>
        </p:txBody>
      </p:sp>
      <p:pic>
        <p:nvPicPr>
          <p:cNvPr id="12" name="Google Shape;12;p13"/>
          <p:cNvPicPr preferRelativeResize="0"/>
          <p:nvPr/>
        </p:nvPicPr>
        <p:blipFill rotWithShape="1">
          <a:blip r:embed="rId15">
            <a:alphaModFix/>
          </a:blip>
          <a:srcRect/>
          <a:stretch/>
        </p:blipFill>
        <p:spPr>
          <a:xfrm>
            <a:off x="7009453" y="-1083156"/>
            <a:ext cx="1555777" cy="970735"/>
          </a:xfrm>
          <a:prstGeom prst="rect">
            <a:avLst/>
          </a:prstGeom>
          <a:noFill/>
          <a:ln>
            <a:noFill/>
          </a:ln>
        </p:spPr>
      </p:pic>
      <p:sp>
        <p:nvSpPr>
          <p:cNvPr id="13" name="Google Shape;13;p13"/>
          <p:cNvSpPr txBox="1"/>
          <p:nvPr/>
        </p:nvSpPr>
        <p:spPr>
          <a:xfrm>
            <a:off x="8659820" y="-645106"/>
            <a:ext cx="26597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6">
                  <a:extLst>
                    <a:ext uri="{A12FA001-AC4F-418D-AE19-62706E023703}">
                      <ahyp:hlinkClr xmlns:ahyp="http://schemas.microsoft.com/office/drawing/2018/hyperlinkcolor" val="tx"/>
                    </a:ext>
                  </a:extLst>
                </a:hlinkClick>
              </a:rPr>
              <a:t>https://slidesgratis.com/</a:t>
            </a:r>
            <a:r>
              <a:rPr lang="en-US" sz="1800" b="0" i="0" u="none" strike="noStrike" cap="none">
                <a:solidFill>
                  <a:schemeClr val="lt1"/>
                </a:solidFill>
                <a:latin typeface="Lato Light"/>
                <a:ea typeface="Lato Light"/>
                <a:cs typeface="Lato Light"/>
                <a:sym typeface="Lato Light"/>
              </a:rPr>
              <a:t> </a:t>
            </a:r>
            <a:endParaRPr sz="1400" b="0" i="0" u="none" strike="noStrike" cap="none">
              <a:solidFill>
                <a:srgbClr val="000000"/>
              </a:solidFill>
              <a:latin typeface="Arial"/>
              <a:ea typeface="Arial"/>
              <a:cs typeface="Arial"/>
              <a:sym typeface="Arial"/>
            </a:endParaRPr>
          </a:p>
        </p:txBody>
      </p:sp>
      <p:pic>
        <p:nvPicPr>
          <p:cNvPr id="14" name="Google Shape;14;p13"/>
          <p:cNvPicPr preferRelativeResize="0"/>
          <p:nvPr/>
        </p:nvPicPr>
        <p:blipFill rotWithShape="1">
          <a:blip r:embed="rId17">
            <a:alphaModFix/>
          </a:blip>
          <a:srcRect t="26389" r="12613" b="30833"/>
          <a:stretch/>
        </p:blipFill>
        <p:spPr>
          <a:xfrm>
            <a:off x="321364" y="-974539"/>
            <a:ext cx="1337946" cy="654972"/>
          </a:xfrm>
          <a:prstGeom prst="rect">
            <a:avLst/>
          </a:prstGeom>
          <a:noFill/>
          <a:ln>
            <a:noFill/>
          </a:ln>
        </p:spPr>
      </p:pic>
      <p:sp>
        <p:nvSpPr>
          <p:cNvPr id="15" name="Google Shape;15;p13"/>
          <p:cNvSpPr/>
          <p:nvPr/>
        </p:nvSpPr>
        <p:spPr>
          <a:xfrm>
            <a:off x="159026" y="-1178145"/>
            <a:ext cx="12032974" cy="1160711"/>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g257d881ae7e_0_329"/>
          <p:cNvSpPr/>
          <p:nvPr/>
        </p:nvSpPr>
        <p:spPr>
          <a:xfrm>
            <a:off x="0" y="-1178145"/>
            <a:ext cx="12192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ato Light"/>
              <a:ea typeface="Lato Light"/>
              <a:cs typeface="Lato Light"/>
              <a:sym typeface="Lato Light"/>
            </a:endParaRPr>
          </a:p>
        </p:txBody>
      </p:sp>
      <p:sp>
        <p:nvSpPr>
          <p:cNvPr id="78" name="Google Shape;78;g257d881ae7e_0_329"/>
          <p:cNvSpPr txBox="1"/>
          <p:nvPr/>
        </p:nvSpPr>
        <p:spPr>
          <a:xfrm>
            <a:off x="1753900" y="-905770"/>
            <a:ext cx="3281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chemeClr val="lt1"/>
                </a:solidFill>
                <a:latin typeface="Lato Light"/>
                <a:ea typeface="Lato Light"/>
                <a:cs typeface="Lato Light"/>
                <a:sym typeface="Lato Light"/>
                <a:hlinkClick r:id="rId13">
                  <a:extLst>
                    <a:ext uri="{A12FA001-AC4F-418D-AE19-62706E023703}">
                      <ahyp:hlinkClr xmlns:ahyp="http://schemas.microsoft.com/office/drawing/2018/hyperlinkcolor" val="tx"/>
                    </a:ext>
                  </a:extLst>
                </a:hlinkClick>
              </a:rPr>
              <a:t>http://ppthemes.com/</a:t>
            </a:r>
            <a:endParaRPr sz="1800">
              <a:solidFill>
                <a:schemeClr val="lt1"/>
              </a:solidFill>
              <a:latin typeface="Lato Light"/>
              <a:ea typeface="Lato Light"/>
              <a:cs typeface="Lato Light"/>
              <a:sym typeface="Lato Light"/>
            </a:endParaRPr>
          </a:p>
          <a:p>
            <a:pPr marL="0" marR="0" lvl="0" indent="0" algn="l" rtl="0">
              <a:spcBef>
                <a:spcPts val="0"/>
              </a:spcBef>
              <a:spcAft>
                <a:spcPts val="0"/>
              </a:spcAft>
              <a:buNone/>
            </a:pPr>
            <a:r>
              <a:rPr lang="en-US" sz="1800" u="sng">
                <a:solidFill>
                  <a:schemeClr val="lt1"/>
                </a:solidFill>
                <a:latin typeface="Lato Light"/>
                <a:ea typeface="Lato Light"/>
                <a:cs typeface="Lato Light"/>
                <a:sym typeface="Lato Light"/>
                <a:hlinkClick r:id="rId14">
                  <a:extLst>
                    <a:ext uri="{A12FA001-AC4F-418D-AE19-62706E023703}">
                      <ahyp:hlinkClr xmlns:ahyp="http://schemas.microsoft.com/office/drawing/2018/hyperlinkcolor" val="tx"/>
                    </a:ext>
                  </a:extLst>
                </a:hlinkClick>
              </a:rPr>
              <a:t>http://shopping.ppthemes.com/</a:t>
            </a:r>
            <a:r>
              <a:rPr lang="en-US" sz="1800">
                <a:solidFill>
                  <a:schemeClr val="lt1"/>
                </a:solidFill>
                <a:latin typeface="Lato Light"/>
                <a:ea typeface="Lato Light"/>
                <a:cs typeface="Lato Light"/>
                <a:sym typeface="Lato Light"/>
              </a:rPr>
              <a:t> </a:t>
            </a:r>
            <a:endParaRPr/>
          </a:p>
        </p:txBody>
      </p:sp>
      <p:pic>
        <p:nvPicPr>
          <p:cNvPr id="79" name="Google Shape;79;g257d881ae7e_0_329"/>
          <p:cNvPicPr preferRelativeResize="0"/>
          <p:nvPr/>
        </p:nvPicPr>
        <p:blipFill rotWithShape="1">
          <a:blip r:embed="rId15">
            <a:alphaModFix/>
          </a:blip>
          <a:srcRect/>
          <a:stretch/>
        </p:blipFill>
        <p:spPr>
          <a:xfrm>
            <a:off x="7009453" y="-1083156"/>
            <a:ext cx="1555777" cy="970735"/>
          </a:xfrm>
          <a:prstGeom prst="rect">
            <a:avLst/>
          </a:prstGeom>
          <a:noFill/>
          <a:ln>
            <a:noFill/>
          </a:ln>
        </p:spPr>
      </p:pic>
      <p:sp>
        <p:nvSpPr>
          <p:cNvPr id="80" name="Google Shape;80;g257d881ae7e_0_329"/>
          <p:cNvSpPr txBox="1"/>
          <p:nvPr/>
        </p:nvSpPr>
        <p:spPr>
          <a:xfrm>
            <a:off x="8659820" y="-645106"/>
            <a:ext cx="2659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Lato Light"/>
                <a:ea typeface="Lato Light"/>
                <a:cs typeface="Lato Light"/>
                <a:sym typeface="Lato Light"/>
                <a:hlinkClick r:id="rId16">
                  <a:extLst>
                    <a:ext uri="{A12FA001-AC4F-418D-AE19-62706E023703}">
                      <ahyp:hlinkClr xmlns:ahyp="http://schemas.microsoft.com/office/drawing/2018/hyperlinkcolor" val="tx"/>
                    </a:ext>
                  </a:extLst>
                </a:hlinkClick>
              </a:rPr>
              <a:t>https://slidesgratis.com/</a:t>
            </a:r>
            <a:r>
              <a:rPr lang="en-US" sz="1800">
                <a:solidFill>
                  <a:schemeClr val="lt1"/>
                </a:solidFill>
                <a:latin typeface="Lato Light"/>
                <a:ea typeface="Lato Light"/>
                <a:cs typeface="Lato Light"/>
                <a:sym typeface="Lato Light"/>
              </a:rPr>
              <a:t> </a:t>
            </a:r>
            <a:endParaRPr/>
          </a:p>
        </p:txBody>
      </p:sp>
      <p:pic>
        <p:nvPicPr>
          <p:cNvPr id="81" name="Google Shape;81;g257d881ae7e_0_329"/>
          <p:cNvPicPr preferRelativeResize="0"/>
          <p:nvPr/>
        </p:nvPicPr>
        <p:blipFill rotWithShape="1">
          <a:blip r:embed="rId17">
            <a:alphaModFix/>
          </a:blip>
          <a:srcRect t="26389" r="12617" b="30833"/>
          <a:stretch/>
        </p:blipFill>
        <p:spPr>
          <a:xfrm>
            <a:off x="321364" y="-974539"/>
            <a:ext cx="1337946" cy="654972"/>
          </a:xfrm>
          <a:prstGeom prst="rect">
            <a:avLst/>
          </a:prstGeom>
          <a:noFill/>
          <a:ln>
            <a:noFill/>
          </a:ln>
        </p:spPr>
      </p:pic>
      <p:sp>
        <p:nvSpPr>
          <p:cNvPr id="82" name="Google Shape;82;g257d881ae7e_0_329"/>
          <p:cNvSpPr/>
          <p:nvPr/>
        </p:nvSpPr>
        <p:spPr>
          <a:xfrm>
            <a:off x="159026" y="-1178145"/>
            <a:ext cx="12033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5.png"/><Relationship Id="rId4" Type="http://schemas.openxmlformats.org/officeDocument/2006/relationships/notesSlide" Target="../notesSlides/notesSlide7.xm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3.xml"/><Relationship Id="rId7" Type="http://schemas.openxmlformats.org/officeDocument/2006/relationships/image" Target="../media/image2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8.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 descr="A robot sitting on a bench&#10;&#10;Description automatically generated"/>
          <p:cNvPicPr preferRelativeResize="0">
            <a:picLocks noGrp="1"/>
          </p:cNvPicPr>
          <p:nvPr>
            <p:ph type="pic" idx="2"/>
          </p:nvPr>
        </p:nvPicPr>
        <p:blipFill rotWithShape="1">
          <a:blip r:embed="rId5">
            <a:alphaModFix/>
          </a:blip>
          <a:srcRect t="13276" b="13274"/>
          <a:stretch/>
        </p:blipFill>
        <p:spPr>
          <a:xfrm rot="-535742">
            <a:off x="5833311" y="-1618185"/>
            <a:ext cx="7767026" cy="7129545"/>
          </a:xfrm>
          <a:prstGeom prst="rect">
            <a:avLst/>
          </a:prstGeom>
          <a:noFill/>
          <a:ln>
            <a:noFill/>
          </a:ln>
        </p:spPr>
      </p:pic>
      <p:sp>
        <p:nvSpPr>
          <p:cNvPr id="148" name="Google Shape;148;p1"/>
          <p:cNvSpPr/>
          <p:nvPr/>
        </p:nvSpPr>
        <p:spPr>
          <a:xfrm>
            <a:off x="1184345" y="54770"/>
            <a:ext cx="2637102" cy="2912233"/>
          </a:xfrm>
          <a:custGeom>
            <a:avLst/>
            <a:gdLst/>
            <a:ahLst/>
            <a:cxnLst/>
            <a:rect l="l" t="t" r="r" b="b"/>
            <a:pathLst>
              <a:path w="2637102" h="2912233" extrusionOk="0">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49" name="Google Shape;149;p1"/>
          <p:cNvSpPr/>
          <p:nvPr/>
        </p:nvSpPr>
        <p:spPr>
          <a:xfrm>
            <a:off x="960209" y="2980851"/>
            <a:ext cx="880499" cy="971510"/>
          </a:xfrm>
          <a:custGeom>
            <a:avLst/>
            <a:gdLst/>
            <a:ahLst/>
            <a:cxnLst/>
            <a:rect l="l" t="t" r="r" b="b"/>
            <a:pathLst>
              <a:path w="880499" h="971510" extrusionOk="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0" name="Google Shape;150;p1"/>
          <p:cNvSpPr/>
          <p:nvPr/>
        </p:nvSpPr>
        <p:spPr>
          <a:xfrm>
            <a:off x="5493442" y="-2306762"/>
            <a:ext cx="8836818" cy="8377686"/>
          </a:xfrm>
          <a:custGeom>
            <a:avLst/>
            <a:gdLst/>
            <a:ahLst/>
            <a:cxnLst/>
            <a:rect l="l" t="t" r="r" b="b"/>
            <a:pathLst>
              <a:path w="8836818" h="8377686" extrusionOk="0">
                <a:moveTo>
                  <a:pt x="6449427" y="7998200"/>
                </a:moveTo>
                <a:lnTo>
                  <a:pt x="3336806" y="8368424"/>
                </a:lnTo>
                <a:cubicBezTo>
                  <a:pt x="2873417" y="8423604"/>
                  <a:pt x="2415807" y="8227246"/>
                  <a:pt x="2136365" y="7853320"/>
                </a:cubicBezTo>
                <a:lnTo>
                  <a:pt x="259344" y="5341558"/>
                </a:lnTo>
                <a:cubicBezTo>
                  <a:pt x="-19595" y="4967626"/>
                  <a:pt x="-78214" y="4473309"/>
                  <a:pt x="105526" y="4044455"/>
                </a:cubicBezTo>
                <a:lnTo>
                  <a:pt x="1340905" y="1162469"/>
                </a:lnTo>
                <a:cubicBezTo>
                  <a:pt x="1524795" y="732810"/>
                  <a:pt x="1924045" y="434126"/>
                  <a:pt x="2387968" y="379151"/>
                </a:cubicBezTo>
                <a:lnTo>
                  <a:pt x="5500589" y="8927"/>
                </a:lnTo>
                <a:cubicBezTo>
                  <a:pt x="5963848" y="-45727"/>
                  <a:pt x="6421077" y="150947"/>
                  <a:pt x="6700151" y="524910"/>
                </a:cubicBezTo>
                <a:lnTo>
                  <a:pt x="8576952" y="3036673"/>
                </a:lnTo>
                <a:cubicBezTo>
                  <a:pt x="8856108" y="3410518"/>
                  <a:pt x="8914741" y="3904956"/>
                  <a:pt x="8730770" y="4333775"/>
                </a:cubicBezTo>
                <a:lnTo>
                  <a:pt x="7495610" y="7215541"/>
                </a:lnTo>
                <a:cubicBezTo>
                  <a:pt x="7311616" y="7644637"/>
                  <a:pt x="6912835" y="7942967"/>
                  <a:pt x="6449427" y="7998200"/>
                </a:cubicBezTo>
                <a:close/>
              </a:path>
            </a:pathLst>
          </a:custGeom>
          <a:no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1" name="Google Shape;151;p1"/>
          <p:cNvSpPr/>
          <p:nvPr/>
        </p:nvSpPr>
        <p:spPr>
          <a:xfrm>
            <a:off x="5313834" y="1520807"/>
            <a:ext cx="1848894" cy="2043001"/>
          </a:xfrm>
          <a:custGeom>
            <a:avLst/>
            <a:gdLst/>
            <a:ahLst/>
            <a:cxnLst/>
            <a:rect l="l" t="t" r="r" b="b"/>
            <a:pathLst>
              <a:path w="1848894" h="2043001" extrusionOk="0">
                <a:moveTo>
                  <a:pt x="1698411" y="1642133"/>
                </a:moveTo>
                <a:lnTo>
                  <a:pt x="1074129" y="2002683"/>
                </a:lnTo>
                <a:cubicBezTo>
                  <a:pt x="981257" y="2056329"/>
                  <a:pt x="866835" y="2056329"/>
                  <a:pt x="773965" y="2002683"/>
                </a:cubicBezTo>
                <a:lnTo>
                  <a:pt x="149902" y="1642133"/>
                </a:lnTo>
                <a:cubicBezTo>
                  <a:pt x="57063" y="1588454"/>
                  <a:pt x="-137" y="1489333"/>
                  <a:pt x="-181" y="1382053"/>
                </a:cubicBezTo>
                <a:lnTo>
                  <a:pt x="-181" y="660951"/>
                </a:lnTo>
                <a:cubicBezTo>
                  <a:pt x="-79" y="553629"/>
                  <a:pt x="57094" y="454469"/>
                  <a:pt x="149902" y="400652"/>
                </a:cubicBezTo>
                <a:lnTo>
                  <a:pt x="774183" y="40320"/>
                </a:lnTo>
                <a:cubicBezTo>
                  <a:pt x="866993" y="-13553"/>
                  <a:pt x="981538" y="-13553"/>
                  <a:pt x="1074348" y="40320"/>
                </a:cubicBezTo>
                <a:lnTo>
                  <a:pt x="1698631" y="400652"/>
                </a:lnTo>
                <a:cubicBezTo>
                  <a:pt x="1791504" y="454403"/>
                  <a:pt x="1848701" y="553605"/>
                  <a:pt x="1848714" y="660951"/>
                </a:cubicBezTo>
                <a:lnTo>
                  <a:pt x="1848714" y="1382052"/>
                </a:lnTo>
                <a:cubicBezTo>
                  <a:pt x="1848715" y="1489402"/>
                  <a:pt x="1791401" y="1588576"/>
                  <a:pt x="1698411" y="16421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2" name="Google Shape;152;p1"/>
          <p:cNvSpPr/>
          <p:nvPr/>
        </p:nvSpPr>
        <p:spPr>
          <a:xfrm>
            <a:off x="5127565" y="1338966"/>
            <a:ext cx="2221432" cy="2338366"/>
          </a:xfrm>
          <a:custGeom>
            <a:avLst/>
            <a:gdLst/>
            <a:ahLst/>
            <a:cxnLst/>
            <a:rect l="l" t="t" r="r" b="b"/>
            <a:pathLst>
              <a:path w="2221432" h="2338366" extrusionOk="0">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rgbClr val="232933"/>
          </a:solidFill>
          <a:ln w="21950"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3" name="Google Shape;153;p1"/>
          <p:cNvSpPr/>
          <p:nvPr/>
        </p:nvSpPr>
        <p:spPr>
          <a:xfrm>
            <a:off x="-4715" y="0"/>
            <a:ext cx="2444695" cy="2843329"/>
          </a:xfrm>
          <a:custGeom>
            <a:avLst/>
            <a:gdLst/>
            <a:ahLst/>
            <a:cxnLst/>
            <a:rect l="l" t="t" r="r" b="b"/>
            <a:pathLst>
              <a:path w="2444695" h="2843329" extrusionOk="0">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54" name="Google Shape;154;p1"/>
          <p:cNvSpPr txBox="1"/>
          <p:nvPr/>
        </p:nvSpPr>
        <p:spPr>
          <a:xfrm>
            <a:off x="1184355" y="3848492"/>
            <a:ext cx="63126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Lato Black"/>
                <a:ea typeface="Lato Black"/>
                <a:cs typeface="Lato Black"/>
                <a:sym typeface="Lato Black"/>
              </a:rPr>
              <a:t>Intelligent </a:t>
            </a:r>
            <a:r>
              <a:rPr lang="en-US" sz="4400" b="1" i="0" u="none" strike="noStrike" cap="none">
                <a:solidFill>
                  <a:schemeClr val="lt1"/>
                </a:solidFill>
                <a:latin typeface="Lato Black"/>
                <a:ea typeface="Lato Black"/>
                <a:cs typeface="Lato Black"/>
                <a:sym typeface="Lato Black"/>
              </a:rPr>
              <a:t>Agent</a:t>
            </a:r>
            <a:endParaRPr sz="1400" b="0" i="0" u="none" strike="noStrike" cap="none">
              <a:solidFill>
                <a:srgbClr val="000000"/>
              </a:solidFill>
              <a:latin typeface="Arial"/>
              <a:ea typeface="Arial"/>
              <a:cs typeface="Arial"/>
              <a:sym typeface="Arial"/>
            </a:endParaRPr>
          </a:p>
        </p:txBody>
      </p:sp>
      <p:cxnSp>
        <p:nvCxnSpPr>
          <p:cNvPr id="155" name="Google Shape;155;p1"/>
          <p:cNvCxnSpPr/>
          <p:nvPr/>
        </p:nvCxnSpPr>
        <p:spPr>
          <a:xfrm>
            <a:off x="2502896" y="5148610"/>
            <a:ext cx="6336304" cy="0"/>
          </a:xfrm>
          <a:prstGeom prst="straightConnector1">
            <a:avLst/>
          </a:prstGeom>
          <a:noFill/>
          <a:ln w="57150" cap="flat" cmpd="sng">
            <a:solidFill>
              <a:schemeClr val="accent3"/>
            </a:solidFill>
            <a:prstDash val="solid"/>
            <a:miter lim="800000"/>
            <a:headEnd type="none" w="sm" len="sm"/>
            <a:tailEnd type="none" w="sm" len="sm"/>
          </a:ln>
        </p:spPr>
      </p:cxnSp>
      <p:sp>
        <p:nvSpPr>
          <p:cNvPr id="156" name="Google Shape;156;p1"/>
          <p:cNvSpPr txBox="1"/>
          <p:nvPr/>
        </p:nvSpPr>
        <p:spPr>
          <a:xfrm>
            <a:off x="1990930" y="4617990"/>
            <a:ext cx="7180200" cy="1616100"/>
          </a:xfrm>
          <a:prstGeom prst="rect">
            <a:avLst/>
          </a:prstGeom>
          <a:noFill/>
          <a:ln>
            <a:noFill/>
          </a:ln>
        </p:spPr>
        <p:txBody>
          <a:bodyPr spcFirstLastPara="1" wrap="square" lIns="91400" tIns="45700" rIns="91400"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1" i="0" u="none" strike="noStrike" cap="none">
                <a:solidFill>
                  <a:schemeClr val="lt1"/>
                </a:solidFill>
                <a:latin typeface="Lato Light"/>
                <a:ea typeface="Lato Light"/>
                <a:cs typeface="Lato Light"/>
                <a:sym typeface="Lato Light"/>
              </a:rPr>
              <a:t>File Segregation System Powered by Intelligent Agents</a:t>
            </a:r>
            <a:endParaRPr sz="18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3"/>
              </a:solidFill>
              <a:latin typeface="Arial"/>
              <a:ea typeface="Arial"/>
              <a:cs typeface="Arial"/>
              <a:sym typeface="Arial"/>
            </a:endParaRPr>
          </a:p>
        </p:txBody>
      </p:sp>
      <p:grpSp>
        <p:nvGrpSpPr>
          <p:cNvPr id="157" name="Google Shape;157;p1"/>
          <p:cNvGrpSpPr/>
          <p:nvPr/>
        </p:nvGrpSpPr>
        <p:grpSpPr>
          <a:xfrm>
            <a:off x="5729786" y="2028655"/>
            <a:ext cx="1052434" cy="952196"/>
            <a:chOff x="5992744" y="4287977"/>
            <a:chExt cx="602693" cy="545290"/>
          </a:xfrm>
        </p:grpSpPr>
        <p:sp>
          <p:nvSpPr>
            <p:cNvPr id="158" name="Google Shape;158;p1"/>
            <p:cNvSpPr/>
            <p:nvPr/>
          </p:nvSpPr>
          <p:spPr>
            <a:xfrm>
              <a:off x="5992744" y="4287977"/>
              <a:ext cx="531895" cy="496456"/>
            </a:xfrm>
            <a:custGeom>
              <a:avLst/>
              <a:gdLst/>
              <a:ahLst/>
              <a:cxnLst/>
              <a:rect l="l" t="t" r="r" b="b"/>
              <a:pathLst>
                <a:path w="531895" h="496456" extrusionOk="0">
                  <a:moveTo>
                    <a:pt x="35429" y="496689"/>
                  </a:moveTo>
                  <a:lnTo>
                    <a:pt x="-18" y="496689"/>
                  </a:lnTo>
                  <a:lnTo>
                    <a:pt x="-18" y="102200"/>
                  </a:lnTo>
                  <a:cubicBezTo>
                    <a:pt x="87" y="45928"/>
                    <a:pt x="45668" y="338"/>
                    <a:pt x="101928" y="232"/>
                  </a:cubicBezTo>
                  <a:lnTo>
                    <a:pt x="531878" y="233"/>
                  </a:lnTo>
                  <a:lnTo>
                    <a:pt x="531878" y="35687"/>
                  </a:lnTo>
                  <a:lnTo>
                    <a:pt x="101928" y="35687"/>
                  </a:lnTo>
                  <a:cubicBezTo>
                    <a:pt x="64991" y="35687"/>
                    <a:pt x="35047" y="65637"/>
                    <a:pt x="35047" y="102582"/>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9" name="Google Shape;159;p1"/>
            <p:cNvSpPr/>
            <p:nvPr/>
          </p:nvSpPr>
          <p:spPr>
            <a:xfrm>
              <a:off x="6403967" y="4642616"/>
              <a:ext cx="106340" cy="106363"/>
            </a:xfrm>
            <a:custGeom>
              <a:avLst/>
              <a:gdLst/>
              <a:ahLst/>
              <a:cxnLst/>
              <a:rect l="l" t="t" r="r" b="b"/>
              <a:pathLst>
                <a:path w="106340" h="106363" extrusionOk="0">
                  <a:moveTo>
                    <a:pt x="106341" y="35455"/>
                  </a:moveTo>
                  <a:lnTo>
                    <a:pt x="70894" y="35455"/>
                  </a:lnTo>
                  <a:lnTo>
                    <a:pt x="70894" y="0"/>
                  </a:lnTo>
                  <a:lnTo>
                    <a:pt x="35447" y="0"/>
                  </a:lnTo>
                  <a:lnTo>
                    <a:pt x="35447" y="35455"/>
                  </a:lnTo>
                  <a:lnTo>
                    <a:pt x="0" y="35455"/>
                  </a:lnTo>
                  <a:lnTo>
                    <a:pt x="0" y="70909"/>
                  </a:lnTo>
                  <a:lnTo>
                    <a:pt x="35447" y="70909"/>
                  </a:lnTo>
                  <a:lnTo>
                    <a:pt x="35447" y="106363"/>
                  </a:lnTo>
                  <a:lnTo>
                    <a:pt x="70894" y="106363"/>
                  </a:lnTo>
                  <a:lnTo>
                    <a:pt x="70894" y="70909"/>
                  </a:lnTo>
                  <a:lnTo>
                    <a:pt x="106341" y="70909"/>
                  </a:lnTo>
                  <a:lnTo>
                    <a:pt x="106341" y="35455"/>
                  </a:ln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0" name="Google Shape;160;p1"/>
            <p:cNvSpPr/>
            <p:nvPr/>
          </p:nvSpPr>
          <p:spPr>
            <a:xfrm>
              <a:off x="6081410" y="4429890"/>
              <a:ext cx="319022" cy="319089"/>
            </a:xfrm>
            <a:custGeom>
              <a:avLst/>
              <a:gdLst/>
              <a:ahLst/>
              <a:cxnLst/>
              <a:rect l="l" t="t" r="r" b="b"/>
              <a:pathLst>
                <a:path w="319022" h="319089" extrusionOk="0">
                  <a:moveTo>
                    <a:pt x="319023" y="35455"/>
                  </a:moveTo>
                  <a:lnTo>
                    <a:pt x="283575" y="35455"/>
                  </a:lnTo>
                  <a:lnTo>
                    <a:pt x="283575" y="0"/>
                  </a:lnTo>
                  <a:lnTo>
                    <a:pt x="248128" y="0"/>
                  </a:lnTo>
                  <a:lnTo>
                    <a:pt x="248128" y="35455"/>
                  </a:lnTo>
                  <a:lnTo>
                    <a:pt x="141788" y="35455"/>
                  </a:lnTo>
                  <a:lnTo>
                    <a:pt x="141788" y="0"/>
                  </a:lnTo>
                  <a:lnTo>
                    <a:pt x="106341" y="0"/>
                  </a:lnTo>
                  <a:lnTo>
                    <a:pt x="106341" y="35455"/>
                  </a:lnTo>
                  <a:lnTo>
                    <a:pt x="0" y="35455"/>
                  </a:lnTo>
                  <a:lnTo>
                    <a:pt x="0" y="70909"/>
                  </a:lnTo>
                  <a:lnTo>
                    <a:pt x="106341" y="70909"/>
                  </a:lnTo>
                  <a:lnTo>
                    <a:pt x="106341" y="141818"/>
                  </a:lnTo>
                  <a:lnTo>
                    <a:pt x="0" y="141818"/>
                  </a:lnTo>
                  <a:lnTo>
                    <a:pt x="0" y="177272"/>
                  </a:lnTo>
                  <a:lnTo>
                    <a:pt x="106341" y="177272"/>
                  </a:lnTo>
                  <a:lnTo>
                    <a:pt x="106341" y="248181"/>
                  </a:lnTo>
                  <a:lnTo>
                    <a:pt x="0" y="248181"/>
                  </a:lnTo>
                  <a:lnTo>
                    <a:pt x="0" y="283635"/>
                  </a:lnTo>
                  <a:lnTo>
                    <a:pt x="106341" y="283635"/>
                  </a:lnTo>
                  <a:lnTo>
                    <a:pt x="106341" y="319090"/>
                  </a:lnTo>
                  <a:lnTo>
                    <a:pt x="141788" y="319090"/>
                  </a:lnTo>
                  <a:lnTo>
                    <a:pt x="141788" y="283635"/>
                  </a:lnTo>
                  <a:lnTo>
                    <a:pt x="177235" y="283635"/>
                  </a:lnTo>
                  <a:lnTo>
                    <a:pt x="177235" y="248181"/>
                  </a:lnTo>
                  <a:lnTo>
                    <a:pt x="141788" y="248181"/>
                  </a:lnTo>
                  <a:lnTo>
                    <a:pt x="141788" y="177272"/>
                  </a:lnTo>
                  <a:lnTo>
                    <a:pt x="212682" y="177272"/>
                  </a:lnTo>
                  <a:lnTo>
                    <a:pt x="212682" y="141818"/>
                  </a:lnTo>
                  <a:lnTo>
                    <a:pt x="141788" y="141818"/>
                  </a:lnTo>
                  <a:lnTo>
                    <a:pt x="141788" y="70909"/>
                  </a:lnTo>
                  <a:lnTo>
                    <a:pt x="248128" y="70909"/>
                  </a:lnTo>
                  <a:lnTo>
                    <a:pt x="248128" y="106363"/>
                  </a:lnTo>
                  <a:lnTo>
                    <a:pt x="283575" y="106363"/>
                  </a:lnTo>
                  <a:lnTo>
                    <a:pt x="283575" y="70909"/>
                  </a:lnTo>
                  <a:lnTo>
                    <a:pt x="319023" y="70909"/>
                  </a:lnTo>
                  <a:lnTo>
                    <a:pt x="319023" y="35455"/>
                  </a:ln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1" name="Google Shape;161;p1"/>
            <p:cNvSpPr/>
            <p:nvPr/>
          </p:nvSpPr>
          <p:spPr>
            <a:xfrm>
              <a:off x="6320652" y="4558424"/>
              <a:ext cx="274785" cy="274843"/>
            </a:xfrm>
            <a:custGeom>
              <a:avLst/>
              <a:gdLst/>
              <a:ahLst/>
              <a:cxnLst/>
              <a:rect l="l" t="t" r="r" b="b"/>
              <a:pathLst>
                <a:path w="274785" h="274843" extrusionOk="0">
                  <a:moveTo>
                    <a:pt x="137375" y="232"/>
                  </a:moveTo>
                  <a:cubicBezTo>
                    <a:pt x="61495" y="232"/>
                    <a:pt x="-18" y="61758"/>
                    <a:pt x="-18" y="137654"/>
                  </a:cubicBezTo>
                  <a:cubicBezTo>
                    <a:pt x="-18" y="213550"/>
                    <a:pt x="61495" y="275076"/>
                    <a:pt x="137375" y="275076"/>
                  </a:cubicBezTo>
                  <a:cubicBezTo>
                    <a:pt x="213254" y="275076"/>
                    <a:pt x="274768" y="213550"/>
                    <a:pt x="274768" y="137654"/>
                  </a:cubicBezTo>
                  <a:cubicBezTo>
                    <a:pt x="274768" y="137622"/>
                    <a:pt x="274768" y="137590"/>
                    <a:pt x="274768" y="137558"/>
                  </a:cubicBezTo>
                  <a:cubicBezTo>
                    <a:pt x="274662" y="61722"/>
                    <a:pt x="213196" y="285"/>
                    <a:pt x="137375" y="232"/>
                  </a:cubicBezTo>
                  <a:close/>
                  <a:moveTo>
                    <a:pt x="137375" y="239143"/>
                  </a:moveTo>
                  <a:cubicBezTo>
                    <a:pt x="81072" y="239143"/>
                    <a:pt x="35429" y="193491"/>
                    <a:pt x="35429" y="137176"/>
                  </a:cubicBezTo>
                  <a:cubicBezTo>
                    <a:pt x="35429" y="80861"/>
                    <a:pt x="81072" y="35209"/>
                    <a:pt x="137375" y="35209"/>
                  </a:cubicBezTo>
                  <a:cubicBezTo>
                    <a:pt x="193678" y="35209"/>
                    <a:pt x="239320" y="80861"/>
                    <a:pt x="239320" y="137176"/>
                  </a:cubicBezTo>
                  <a:cubicBezTo>
                    <a:pt x="239531" y="193490"/>
                    <a:pt x="194060" y="239314"/>
                    <a:pt x="137757" y="239525"/>
                  </a:cubicBezTo>
                  <a:cubicBezTo>
                    <a:pt x="137630" y="239525"/>
                    <a:pt x="137502" y="239525"/>
                    <a:pt x="137374" y="239525"/>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162" name="Google Shape;162;p1"/>
          <p:cNvSpPr txBox="1"/>
          <p:nvPr/>
        </p:nvSpPr>
        <p:spPr>
          <a:xfrm>
            <a:off x="76927" y="5386475"/>
            <a:ext cx="5986500" cy="923400"/>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Lato"/>
                <a:ea typeface="Lato"/>
                <a:cs typeface="Lato"/>
                <a:sym typeface="Lato"/>
              </a:rPr>
              <a:t>Challenges with digital data</a:t>
            </a:r>
            <a:endParaRPr sz="18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None/>
            </a:pPr>
            <a:r>
              <a:rPr lang="en-US" sz="1800" b="0" i="0" u="none" strike="noStrike" cap="none">
                <a:solidFill>
                  <a:schemeClr val="dk1"/>
                </a:solidFill>
                <a:latin typeface="Lato"/>
                <a:ea typeface="Lato"/>
                <a:cs typeface="Lato"/>
                <a:sym typeface="Lato"/>
              </a:rPr>
              <a:t>File Classification - organisation and </a:t>
            </a:r>
            <a:r>
              <a:rPr lang="en-US" sz="1800">
                <a:solidFill>
                  <a:schemeClr val="dk1"/>
                </a:solidFill>
                <a:latin typeface="Lato"/>
                <a:ea typeface="Lato"/>
                <a:cs typeface="Lato"/>
                <a:sym typeface="Lato"/>
              </a:rPr>
              <a:t>segregation</a:t>
            </a:r>
            <a:endParaRPr sz="18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None/>
            </a:pPr>
            <a:r>
              <a:rPr lang="en-US" sz="1800">
                <a:solidFill>
                  <a:schemeClr val="dk1"/>
                </a:solidFill>
                <a:latin typeface="Lato"/>
                <a:ea typeface="Lato"/>
                <a:cs typeface="Lato"/>
                <a:sym typeface="Lato"/>
              </a:rPr>
              <a:t>Automate using intelligent agents</a:t>
            </a:r>
            <a:endParaRPr sz="1800">
              <a:solidFill>
                <a:schemeClr val="dk1"/>
              </a:solidFill>
              <a:latin typeface="Lato"/>
              <a:ea typeface="Lato"/>
              <a:cs typeface="Lato"/>
              <a:sym typeface="Lato"/>
            </a:endParaRPr>
          </a:p>
        </p:txBody>
      </p:sp>
      <p:pic>
        <p:nvPicPr>
          <p:cNvPr id="3" name="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85133" y="60050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5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57d881ae7e_0_303"/>
          <p:cNvSpPr txBox="1"/>
          <p:nvPr/>
        </p:nvSpPr>
        <p:spPr>
          <a:xfrm>
            <a:off x="2578541" y="4683691"/>
            <a:ext cx="3762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Lato Black"/>
                <a:ea typeface="Lato Black"/>
                <a:cs typeface="Lato Black"/>
                <a:sym typeface="Lato Black"/>
              </a:rPr>
              <a:t>Thanks</a:t>
            </a:r>
            <a:endParaRPr sz="5400">
              <a:solidFill>
                <a:schemeClr val="accent1"/>
              </a:solidFill>
              <a:latin typeface="Lato Light"/>
              <a:ea typeface="Lato Light"/>
              <a:cs typeface="Lato Light"/>
              <a:sym typeface="Lato Light"/>
            </a:endParaRPr>
          </a:p>
        </p:txBody>
      </p:sp>
      <p:sp>
        <p:nvSpPr>
          <p:cNvPr id="415" name="Google Shape;415;g257d881ae7e_0_303"/>
          <p:cNvSpPr/>
          <p:nvPr/>
        </p:nvSpPr>
        <p:spPr>
          <a:xfrm>
            <a:off x="9988723" y="-1997891"/>
            <a:ext cx="6244723" cy="6829965"/>
          </a:xfrm>
          <a:custGeom>
            <a:avLst/>
            <a:gdLst/>
            <a:ahLst/>
            <a:cxnLst/>
            <a:rect l="l" t="t" r="r" b="b"/>
            <a:pathLst>
              <a:path w="5160928" h="5644599" extrusionOk="0">
                <a:moveTo>
                  <a:pt x="2629571" y="5645581"/>
                </a:moveTo>
                <a:cubicBezTo>
                  <a:pt x="2489879" y="5645683"/>
                  <a:pt x="2352391" y="5610740"/>
                  <a:pt x="2229693" y="5543952"/>
                </a:cubicBezTo>
                <a:lnTo>
                  <a:pt x="485088" y="4593410"/>
                </a:lnTo>
                <a:cubicBezTo>
                  <a:pt x="223229" y="4450090"/>
                  <a:pt x="57320" y="4178317"/>
                  <a:pt x="49492" y="3879869"/>
                </a:cubicBezTo>
                <a:lnTo>
                  <a:pt x="625" y="1893235"/>
                </a:lnTo>
                <a:cubicBezTo>
                  <a:pt x="-6363" y="1594644"/>
                  <a:pt x="145988" y="1314879"/>
                  <a:pt x="400582" y="1158782"/>
                </a:cubicBezTo>
                <a:lnTo>
                  <a:pt x="2096322" y="123166"/>
                </a:lnTo>
                <a:cubicBezTo>
                  <a:pt x="2351321" y="-32052"/>
                  <a:pt x="2669620" y="-39897"/>
                  <a:pt x="2931955" y="102570"/>
                </a:cubicBezTo>
                <a:lnTo>
                  <a:pt x="4676638" y="1053509"/>
                </a:lnTo>
                <a:cubicBezTo>
                  <a:pt x="4938498" y="1196830"/>
                  <a:pt x="5104407" y="1468602"/>
                  <a:pt x="5112235" y="1767050"/>
                </a:cubicBezTo>
                <a:lnTo>
                  <a:pt x="5161101" y="3753605"/>
                </a:lnTo>
                <a:cubicBezTo>
                  <a:pt x="5167958" y="4052139"/>
                  <a:pt x="5015517" y="4331783"/>
                  <a:pt x="4760906" y="4487741"/>
                </a:cubicBezTo>
                <a:lnTo>
                  <a:pt x="3065406" y="5523357"/>
                </a:lnTo>
                <a:cubicBezTo>
                  <a:pt x="2934118" y="5603383"/>
                  <a:pt x="2783320" y="5645673"/>
                  <a:pt x="2629571" y="5645581"/>
                </a:cubicBezTo>
                <a:close/>
                <a:moveTo>
                  <a:pt x="2532155" y="16863"/>
                </a:moveTo>
                <a:cubicBezTo>
                  <a:pt x="2381287" y="16696"/>
                  <a:pt x="2233298" y="58167"/>
                  <a:pt x="2104479" y="136711"/>
                </a:cubicBezTo>
                <a:lnTo>
                  <a:pt x="408899" y="1172327"/>
                </a:lnTo>
                <a:cubicBezTo>
                  <a:pt x="159361" y="1325447"/>
                  <a:pt x="10046" y="1599718"/>
                  <a:pt x="16862" y="1892442"/>
                </a:cubicBezTo>
                <a:lnTo>
                  <a:pt x="65807" y="3879077"/>
                </a:lnTo>
                <a:cubicBezTo>
                  <a:pt x="73439" y="4171840"/>
                  <a:pt x="236194" y="4438445"/>
                  <a:pt x="493088" y="4578993"/>
                </a:cubicBezTo>
                <a:lnTo>
                  <a:pt x="2237772" y="5530011"/>
                </a:lnTo>
                <a:cubicBezTo>
                  <a:pt x="2495114" y="5669740"/>
                  <a:pt x="2807336" y="5662046"/>
                  <a:pt x="3057486" y="5509812"/>
                </a:cubicBezTo>
                <a:lnTo>
                  <a:pt x="4752986" y="4474117"/>
                </a:lnTo>
                <a:cubicBezTo>
                  <a:pt x="5002688" y="4321107"/>
                  <a:pt x="5152168" y="4046810"/>
                  <a:pt x="5145420" y="3754001"/>
                </a:cubicBezTo>
                <a:lnTo>
                  <a:pt x="5096553" y="1767367"/>
                </a:lnTo>
                <a:cubicBezTo>
                  <a:pt x="5088777" y="1474539"/>
                  <a:pt x="4925876" y="1207945"/>
                  <a:pt x="4668877" y="1067451"/>
                </a:cubicBezTo>
                <a:lnTo>
                  <a:pt x="2924192" y="116908"/>
                </a:lnTo>
                <a:cubicBezTo>
                  <a:pt x="2803930" y="51309"/>
                  <a:pt x="2669142" y="16912"/>
                  <a:pt x="2532155" y="1686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6" name="Google Shape;416;g257d881ae7e_0_303"/>
          <p:cNvSpPr/>
          <p:nvPr/>
        </p:nvSpPr>
        <p:spPr>
          <a:xfrm>
            <a:off x="355813" y="3772891"/>
            <a:ext cx="1212841" cy="1276176"/>
          </a:xfrm>
          <a:custGeom>
            <a:avLst/>
            <a:gdLst/>
            <a:ahLst/>
            <a:cxnLst/>
            <a:rect l="l" t="t" r="r" b="b"/>
            <a:pathLst>
              <a:path w="1002348" h="1054691" extrusionOk="0">
                <a:moveTo>
                  <a:pt x="455924" y="1055673"/>
                </a:moveTo>
                <a:cubicBezTo>
                  <a:pt x="420684" y="1055674"/>
                  <a:pt x="386402" y="1044189"/>
                  <a:pt x="358272" y="1022959"/>
                </a:cubicBezTo>
                <a:lnTo>
                  <a:pt x="64363" y="800374"/>
                </a:lnTo>
                <a:cubicBezTo>
                  <a:pt x="18410" y="765499"/>
                  <a:pt x="-5491" y="708785"/>
                  <a:pt x="1637" y="651534"/>
                </a:cubicBezTo>
                <a:lnTo>
                  <a:pt x="47335" y="285734"/>
                </a:lnTo>
                <a:cubicBezTo>
                  <a:pt x="54649" y="228484"/>
                  <a:pt x="91796" y="179420"/>
                  <a:pt x="144908" y="156856"/>
                </a:cubicBezTo>
                <a:lnTo>
                  <a:pt x="484515" y="13641"/>
                </a:lnTo>
                <a:cubicBezTo>
                  <a:pt x="537701" y="-8727"/>
                  <a:pt x="598771" y="-1092"/>
                  <a:pt x="644815" y="33681"/>
                </a:cubicBezTo>
                <a:lnTo>
                  <a:pt x="938724" y="256188"/>
                </a:lnTo>
                <a:cubicBezTo>
                  <a:pt x="984653" y="291121"/>
                  <a:pt x="1008568" y="347827"/>
                  <a:pt x="1001529" y="405106"/>
                </a:cubicBezTo>
                <a:lnTo>
                  <a:pt x="955752" y="770907"/>
                </a:lnTo>
                <a:cubicBezTo>
                  <a:pt x="948499" y="828157"/>
                  <a:pt x="911370" y="877238"/>
                  <a:pt x="858257" y="899784"/>
                </a:cubicBezTo>
                <a:lnTo>
                  <a:pt x="858257" y="899784"/>
                </a:lnTo>
                <a:lnTo>
                  <a:pt x="518650" y="1042999"/>
                </a:lnTo>
                <a:cubicBezTo>
                  <a:pt x="498809" y="1051408"/>
                  <a:pt x="477473" y="1055719"/>
                  <a:pt x="455924" y="1055673"/>
                </a:cubicBezTo>
                <a:close/>
                <a:moveTo>
                  <a:pt x="547241" y="16889"/>
                </a:moveTo>
                <a:cubicBezTo>
                  <a:pt x="527847" y="16892"/>
                  <a:pt x="508648" y="20771"/>
                  <a:pt x="490772" y="28295"/>
                </a:cubicBezTo>
                <a:lnTo>
                  <a:pt x="151086" y="171589"/>
                </a:lnTo>
                <a:cubicBezTo>
                  <a:pt x="103189" y="191868"/>
                  <a:pt x="69699" y="236105"/>
                  <a:pt x="63175" y="287714"/>
                </a:cubicBezTo>
                <a:lnTo>
                  <a:pt x="17397" y="653514"/>
                </a:lnTo>
                <a:cubicBezTo>
                  <a:pt x="11011" y="705163"/>
                  <a:pt x="32582" y="756309"/>
                  <a:pt x="74025" y="787779"/>
                </a:cubicBezTo>
                <a:lnTo>
                  <a:pt x="367855" y="1010364"/>
                </a:lnTo>
                <a:cubicBezTo>
                  <a:pt x="409380" y="1041700"/>
                  <a:pt x="464436" y="1048579"/>
                  <a:pt x="512394" y="1028424"/>
                </a:cubicBezTo>
                <a:lnTo>
                  <a:pt x="852001" y="885130"/>
                </a:lnTo>
                <a:cubicBezTo>
                  <a:pt x="899918" y="864878"/>
                  <a:pt x="933418" y="820627"/>
                  <a:pt x="939912" y="769006"/>
                </a:cubicBezTo>
                <a:lnTo>
                  <a:pt x="985689" y="403205"/>
                </a:lnTo>
                <a:cubicBezTo>
                  <a:pt x="992080" y="351579"/>
                  <a:pt x="970505" y="300454"/>
                  <a:pt x="929062" y="269020"/>
                </a:cubicBezTo>
                <a:lnTo>
                  <a:pt x="635232" y="46435"/>
                </a:lnTo>
                <a:cubicBezTo>
                  <a:pt x="609897" y="27273"/>
                  <a:pt x="579005" y="16900"/>
                  <a:pt x="547241" y="1688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7" name="Google Shape;417;g257d881ae7e_0_303"/>
          <p:cNvSpPr/>
          <p:nvPr/>
        </p:nvSpPr>
        <p:spPr>
          <a:xfrm>
            <a:off x="9280827" y="2386432"/>
            <a:ext cx="1700770" cy="1859251"/>
          </a:xfrm>
          <a:custGeom>
            <a:avLst/>
            <a:gdLst/>
            <a:ahLst/>
            <a:cxnLst/>
            <a:rect l="l" t="t" r="r" b="b"/>
            <a:pathLst>
              <a:path w="1405595" h="1536571" extrusionOk="0">
                <a:moveTo>
                  <a:pt x="716338" y="1537553"/>
                </a:moveTo>
                <a:cubicBezTo>
                  <a:pt x="677597" y="1537614"/>
                  <a:pt x="639465" y="1527916"/>
                  <a:pt x="605459" y="1509354"/>
                </a:cubicBezTo>
                <a:lnTo>
                  <a:pt x="134381" y="1252549"/>
                </a:lnTo>
                <a:cubicBezTo>
                  <a:pt x="61738" y="1212768"/>
                  <a:pt x="15755" y="1137325"/>
                  <a:pt x="13681" y="1054519"/>
                </a:cubicBezTo>
                <a:lnTo>
                  <a:pt x="455" y="517938"/>
                </a:lnTo>
                <a:cubicBezTo>
                  <a:pt x="-1424" y="435247"/>
                  <a:pt x="40809" y="357797"/>
                  <a:pt x="111334" y="314601"/>
                </a:cubicBezTo>
                <a:lnTo>
                  <a:pt x="569344" y="34825"/>
                </a:lnTo>
                <a:cubicBezTo>
                  <a:pt x="639991" y="-8169"/>
                  <a:pt x="728168" y="-10341"/>
                  <a:pt x="800844" y="29121"/>
                </a:cubicBezTo>
                <a:lnTo>
                  <a:pt x="1272081" y="286005"/>
                </a:lnTo>
                <a:cubicBezTo>
                  <a:pt x="1344735" y="325774"/>
                  <a:pt x="1390722" y="401225"/>
                  <a:pt x="1392781" y="484035"/>
                </a:cubicBezTo>
                <a:lnTo>
                  <a:pt x="1405928" y="1020537"/>
                </a:lnTo>
                <a:cubicBezTo>
                  <a:pt x="1407835" y="1103256"/>
                  <a:pt x="1365598" y="1180743"/>
                  <a:pt x="1295049" y="1223953"/>
                </a:cubicBezTo>
                <a:lnTo>
                  <a:pt x="837038" y="1503651"/>
                </a:lnTo>
                <a:cubicBezTo>
                  <a:pt x="800696" y="1525859"/>
                  <a:pt x="758926" y="1537592"/>
                  <a:pt x="716338" y="1537553"/>
                </a:cubicBezTo>
                <a:close/>
                <a:moveTo>
                  <a:pt x="689965" y="17240"/>
                </a:moveTo>
                <a:cubicBezTo>
                  <a:pt x="650302" y="17248"/>
                  <a:pt x="611410" y="28213"/>
                  <a:pt x="577582" y="48924"/>
                </a:cubicBezTo>
                <a:lnTo>
                  <a:pt x="119571" y="328701"/>
                </a:lnTo>
                <a:cubicBezTo>
                  <a:pt x="53992" y="368966"/>
                  <a:pt x="14774" y="441077"/>
                  <a:pt x="16611" y="518017"/>
                </a:cubicBezTo>
                <a:lnTo>
                  <a:pt x="29758" y="1054598"/>
                </a:lnTo>
                <a:cubicBezTo>
                  <a:pt x="31781" y="1131617"/>
                  <a:pt x="74622" y="1201743"/>
                  <a:pt x="142222" y="1238687"/>
                </a:cubicBezTo>
                <a:lnTo>
                  <a:pt x="613379" y="1495571"/>
                </a:lnTo>
                <a:cubicBezTo>
                  <a:pt x="681066" y="1532320"/>
                  <a:pt x="763192" y="1530268"/>
                  <a:pt x="828959" y="1490185"/>
                </a:cubicBezTo>
                <a:lnTo>
                  <a:pt x="1286970" y="1210487"/>
                </a:lnTo>
                <a:cubicBezTo>
                  <a:pt x="1352574" y="1170208"/>
                  <a:pt x="1391795" y="1098060"/>
                  <a:pt x="1389929" y="1021092"/>
                </a:cubicBezTo>
                <a:lnTo>
                  <a:pt x="1376703" y="484510"/>
                </a:lnTo>
                <a:cubicBezTo>
                  <a:pt x="1374717" y="407522"/>
                  <a:pt x="1331899" y="337415"/>
                  <a:pt x="1264319" y="300501"/>
                </a:cubicBezTo>
                <a:lnTo>
                  <a:pt x="793162" y="43617"/>
                </a:lnTo>
                <a:cubicBezTo>
                  <a:pt x="761507" y="26339"/>
                  <a:pt x="726027" y="17271"/>
                  <a:pt x="689965" y="17240"/>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418" name="Google Shape;418;g257d881ae7e_0_303"/>
          <p:cNvGrpSpPr/>
          <p:nvPr/>
        </p:nvGrpSpPr>
        <p:grpSpPr>
          <a:xfrm>
            <a:off x="416277" y="3896973"/>
            <a:ext cx="1009392" cy="1115010"/>
            <a:chOff x="416277" y="3896973"/>
            <a:chExt cx="1009392" cy="1115010"/>
          </a:xfrm>
        </p:grpSpPr>
        <p:sp>
          <p:nvSpPr>
            <p:cNvPr id="419" name="Google Shape;419;g257d881ae7e_0_303"/>
            <p:cNvSpPr/>
            <p:nvPr/>
          </p:nvSpPr>
          <p:spPr>
            <a:xfrm>
              <a:off x="416277" y="3896973"/>
              <a:ext cx="1009392" cy="1115010"/>
            </a:xfrm>
            <a:custGeom>
              <a:avLst/>
              <a:gdLst/>
              <a:ahLst/>
              <a:cxnLst/>
              <a:rect l="l" t="t" r="r" b="b"/>
              <a:pathLst>
                <a:path w="834208" h="921496" extrusionOk="0">
                  <a:moveTo>
                    <a:pt x="766967" y="741674"/>
                  </a:moveTo>
                  <a:lnTo>
                    <a:pt x="485413" y="904296"/>
                  </a:lnTo>
                  <a:cubicBezTo>
                    <a:pt x="443494" y="928539"/>
                    <a:pt x="391821" y="928539"/>
                    <a:pt x="349902" y="904296"/>
                  </a:cubicBezTo>
                  <a:lnTo>
                    <a:pt x="68111" y="741674"/>
                  </a:lnTo>
                  <a:cubicBezTo>
                    <a:pt x="26193" y="717450"/>
                    <a:pt x="381" y="672701"/>
                    <a:pt x="395" y="624281"/>
                  </a:cubicBezTo>
                  <a:lnTo>
                    <a:pt x="395" y="299513"/>
                  </a:lnTo>
                  <a:cubicBezTo>
                    <a:pt x="255" y="250956"/>
                    <a:pt x="26083" y="206031"/>
                    <a:pt x="68111" y="181725"/>
                  </a:cubicBezTo>
                  <a:lnTo>
                    <a:pt x="349744" y="19103"/>
                  </a:lnTo>
                  <a:cubicBezTo>
                    <a:pt x="391684" y="-5059"/>
                    <a:pt x="443314" y="-5059"/>
                    <a:pt x="485254" y="19103"/>
                  </a:cubicBezTo>
                  <a:lnTo>
                    <a:pt x="766808" y="181725"/>
                  </a:lnTo>
                  <a:cubicBezTo>
                    <a:pt x="808756" y="205928"/>
                    <a:pt x="834601" y="250681"/>
                    <a:pt x="834603" y="299117"/>
                  </a:cubicBezTo>
                  <a:lnTo>
                    <a:pt x="834603" y="623885"/>
                  </a:lnTo>
                  <a:cubicBezTo>
                    <a:pt x="834792" y="672434"/>
                    <a:pt x="808988" y="717371"/>
                    <a:pt x="766967" y="741674"/>
                  </a:cubicBezTo>
                  <a:close/>
                </a:path>
              </a:pathLst>
            </a:custGeom>
            <a:solidFill>
              <a:srgbClr val="2329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20" name="Google Shape;420;g257d881ae7e_0_303"/>
            <p:cNvSpPr/>
            <p:nvPr/>
          </p:nvSpPr>
          <p:spPr>
            <a:xfrm>
              <a:off x="591442" y="4213470"/>
              <a:ext cx="696772" cy="517940"/>
            </a:xfrm>
            <a:custGeom>
              <a:avLst/>
              <a:gdLst/>
              <a:ahLst/>
              <a:cxnLst/>
              <a:rect l="l" t="t" r="r" b="b"/>
              <a:pathLst>
                <a:path w="575845" h="428050" extrusionOk="0">
                  <a:moveTo>
                    <a:pt x="12743" y="397833"/>
                  </a:moveTo>
                  <a:cubicBezTo>
                    <a:pt x="27078" y="419458"/>
                    <a:pt x="54956" y="429993"/>
                    <a:pt x="93447" y="428964"/>
                  </a:cubicBezTo>
                  <a:cubicBezTo>
                    <a:pt x="112881" y="428185"/>
                    <a:pt x="132179" y="425370"/>
                    <a:pt x="151025" y="420567"/>
                  </a:cubicBezTo>
                  <a:cubicBezTo>
                    <a:pt x="199279" y="407856"/>
                    <a:pt x="245778" y="389232"/>
                    <a:pt x="289466" y="365119"/>
                  </a:cubicBezTo>
                  <a:cubicBezTo>
                    <a:pt x="363517" y="403616"/>
                    <a:pt x="439390" y="428488"/>
                    <a:pt x="494830" y="427300"/>
                  </a:cubicBezTo>
                  <a:cubicBezTo>
                    <a:pt x="527143" y="426429"/>
                    <a:pt x="552408" y="416527"/>
                    <a:pt x="566109" y="394981"/>
                  </a:cubicBezTo>
                  <a:cubicBezTo>
                    <a:pt x="595413" y="349989"/>
                    <a:pt x="558189" y="280520"/>
                    <a:pt x="492454" y="213349"/>
                  </a:cubicBezTo>
                  <a:cubicBezTo>
                    <a:pt x="506599" y="198819"/>
                    <a:pt x="519824" y="183422"/>
                    <a:pt x="532054" y="167247"/>
                  </a:cubicBezTo>
                  <a:cubicBezTo>
                    <a:pt x="573871" y="110611"/>
                    <a:pt x="585434" y="62212"/>
                    <a:pt x="564684" y="30924"/>
                  </a:cubicBezTo>
                  <a:cubicBezTo>
                    <a:pt x="553279" y="13735"/>
                    <a:pt x="533004" y="3833"/>
                    <a:pt x="505839" y="982"/>
                  </a:cubicBezTo>
                  <a:lnTo>
                    <a:pt x="505126" y="31161"/>
                  </a:lnTo>
                  <a:cubicBezTo>
                    <a:pt x="521520" y="33221"/>
                    <a:pt x="533400" y="39082"/>
                    <a:pt x="539419" y="47796"/>
                  </a:cubicBezTo>
                  <a:cubicBezTo>
                    <a:pt x="552250" y="67044"/>
                    <a:pt x="540370" y="104987"/>
                    <a:pt x="507739" y="149187"/>
                  </a:cubicBezTo>
                  <a:cubicBezTo>
                    <a:pt x="496466" y="164263"/>
                    <a:pt x="484273" y="178627"/>
                    <a:pt x="471229" y="192199"/>
                  </a:cubicBezTo>
                  <a:cubicBezTo>
                    <a:pt x="436618" y="160018"/>
                    <a:pt x="399311" y="130866"/>
                    <a:pt x="359716" y="105066"/>
                  </a:cubicBezTo>
                  <a:cubicBezTo>
                    <a:pt x="346886" y="96749"/>
                    <a:pt x="333659" y="88828"/>
                    <a:pt x="320116" y="81303"/>
                  </a:cubicBezTo>
                  <a:cubicBezTo>
                    <a:pt x="331046" y="75837"/>
                    <a:pt x="341738" y="70846"/>
                    <a:pt x="352429" y="66173"/>
                  </a:cubicBezTo>
                  <a:lnTo>
                    <a:pt x="339837" y="38370"/>
                  </a:lnTo>
                  <a:cubicBezTo>
                    <a:pt x="322730" y="46291"/>
                    <a:pt x="305306" y="54212"/>
                    <a:pt x="287724" y="63480"/>
                  </a:cubicBezTo>
                  <a:cubicBezTo>
                    <a:pt x="170588" y="2566"/>
                    <a:pt x="48937" y="-25079"/>
                    <a:pt x="10526" y="33617"/>
                  </a:cubicBezTo>
                  <a:cubicBezTo>
                    <a:pt x="-18778" y="78609"/>
                    <a:pt x="18446" y="148078"/>
                    <a:pt x="84181" y="215250"/>
                  </a:cubicBezTo>
                  <a:cubicBezTo>
                    <a:pt x="19634" y="283293"/>
                    <a:pt x="-16957" y="353158"/>
                    <a:pt x="12743" y="397833"/>
                  </a:cubicBezTo>
                  <a:close/>
                  <a:moveTo>
                    <a:pt x="256044" y="81698"/>
                  </a:moveTo>
                  <a:cubicBezTo>
                    <a:pt x="242897" y="89620"/>
                    <a:pt x="229750" y="97541"/>
                    <a:pt x="216444" y="106175"/>
                  </a:cubicBezTo>
                  <a:cubicBezTo>
                    <a:pt x="177023" y="132237"/>
                    <a:pt x="139925" y="161654"/>
                    <a:pt x="105565" y="194100"/>
                  </a:cubicBezTo>
                  <a:cubicBezTo>
                    <a:pt x="45057" y="131760"/>
                    <a:pt x="19238" y="75995"/>
                    <a:pt x="35869" y="50331"/>
                  </a:cubicBezTo>
                  <a:cubicBezTo>
                    <a:pt x="43314" y="38924"/>
                    <a:pt x="59629" y="32746"/>
                    <a:pt x="82914" y="32112"/>
                  </a:cubicBezTo>
                  <a:cubicBezTo>
                    <a:pt x="124018" y="31003"/>
                    <a:pt x="185636" y="47321"/>
                    <a:pt x="256044" y="81698"/>
                  </a:cubicBezTo>
                  <a:close/>
                  <a:moveTo>
                    <a:pt x="321146" y="347296"/>
                  </a:moveTo>
                  <a:cubicBezTo>
                    <a:pt x="334372" y="339375"/>
                    <a:pt x="347519" y="331454"/>
                    <a:pt x="360745" y="322740"/>
                  </a:cubicBezTo>
                  <a:cubicBezTo>
                    <a:pt x="400177" y="296692"/>
                    <a:pt x="437276" y="267274"/>
                    <a:pt x="471625" y="234815"/>
                  </a:cubicBezTo>
                  <a:cubicBezTo>
                    <a:pt x="532054" y="297155"/>
                    <a:pt x="557873" y="352920"/>
                    <a:pt x="541241" y="378506"/>
                  </a:cubicBezTo>
                  <a:cubicBezTo>
                    <a:pt x="520491" y="410111"/>
                    <a:pt x="431787" y="401398"/>
                    <a:pt x="321146" y="347296"/>
                  </a:cubicBezTo>
                  <a:close/>
                  <a:moveTo>
                    <a:pt x="106278" y="236399"/>
                  </a:moveTo>
                  <a:cubicBezTo>
                    <a:pt x="112930" y="229376"/>
                    <a:pt x="120058" y="222247"/>
                    <a:pt x="127662" y="215012"/>
                  </a:cubicBezTo>
                  <a:cubicBezTo>
                    <a:pt x="160496" y="184098"/>
                    <a:pt x="195922" y="156060"/>
                    <a:pt x="233551" y="131206"/>
                  </a:cubicBezTo>
                  <a:cubicBezTo>
                    <a:pt x="251609" y="119245"/>
                    <a:pt x="269824" y="108155"/>
                    <a:pt x="287882" y="98016"/>
                  </a:cubicBezTo>
                  <a:cubicBezTo>
                    <a:pt x="305939" y="107918"/>
                    <a:pt x="324234" y="118453"/>
                    <a:pt x="343322" y="130651"/>
                  </a:cubicBezTo>
                  <a:cubicBezTo>
                    <a:pt x="381174" y="155125"/>
                    <a:pt x="416864" y="182792"/>
                    <a:pt x="450003" y="213349"/>
                  </a:cubicBezTo>
                  <a:cubicBezTo>
                    <a:pt x="417165" y="244282"/>
                    <a:pt x="381739" y="272346"/>
                    <a:pt x="344114" y="297234"/>
                  </a:cubicBezTo>
                  <a:cubicBezTo>
                    <a:pt x="325977" y="309274"/>
                    <a:pt x="307682" y="320364"/>
                    <a:pt x="289466" y="330582"/>
                  </a:cubicBezTo>
                  <a:cubicBezTo>
                    <a:pt x="274814" y="322661"/>
                    <a:pt x="259925" y="313631"/>
                    <a:pt x="244877" y="304126"/>
                  </a:cubicBezTo>
                  <a:lnTo>
                    <a:pt x="226898" y="328760"/>
                  </a:lnTo>
                  <a:cubicBezTo>
                    <a:pt x="236878" y="335018"/>
                    <a:pt x="246857" y="341276"/>
                    <a:pt x="257073" y="347138"/>
                  </a:cubicBezTo>
                  <a:cubicBezTo>
                    <a:pt x="221049" y="365845"/>
                    <a:pt x="183067" y="380509"/>
                    <a:pt x="143818" y="390863"/>
                  </a:cubicBezTo>
                  <a:cubicBezTo>
                    <a:pt x="90359" y="403853"/>
                    <a:pt x="50838" y="400130"/>
                    <a:pt x="38008" y="380803"/>
                  </a:cubicBezTo>
                  <a:cubicBezTo>
                    <a:pt x="21138" y="355613"/>
                    <a:pt x="46403" y="299610"/>
                    <a:pt x="106278" y="23663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21" name="Google Shape;421;g257d881ae7e_0_303"/>
            <p:cNvSpPr/>
            <p:nvPr/>
          </p:nvSpPr>
          <p:spPr>
            <a:xfrm>
              <a:off x="736663" y="4484899"/>
              <a:ext cx="114997" cy="115015"/>
            </a:xfrm>
            <a:custGeom>
              <a:avLst/>
              <a:gdLst/>
              <a:ahLst/>
              <a:cxnLst/>
              <a:rect l="l" t="t" r="r" b="b"/>
              <a:pathLst>
                <a:path w="95039" h="95054" extrusionOk="0">
                  <a:moveTo>
                    <a:pt x="408" y="49639"/>
                  </a:moveTo>
                  <a:cubicBezTo>
                    <a:pt x="1032" y="75880"/>
                    <a:pt x="22807" y="96647"/>
                    <a:pt x="49044" y="96023"/>
                  </a:cubicBezTo>
                  <a:cubicBezTo>
                    <a:pt x="75281" y="95399"/>
                    <a:pt x="96045" y="73620"/>
                    <a:pt x="95421" y="47379"/>
                  </a:cubicBezTo>
                  <a:cubicBezTo>
                    <a:pt x="94797" y="21138"/>
                    <a:pt x="73022" y="371"/>
                    <a:pt x="46785" y="995"/>
                  </a:cubicBezTo>
                  <a:cubicBezTo>
                    <a:pt x="46691" y="997"/>
                    <a:pt x="46597" y="1000"/>
                    <a:pt x="46503" y="1003"/>
                  </a:cubicBezTo>
                  <a:cubicBezTo>
                    <a:pt x="20380" y="1779"/>
                    <a:pt x="-213" y="23508"/>
                    <a:pt x="408" y="49639"/>
                  </a:cubicBezTo>
                  <a:close/>
                  <a:moveTo>
                    <a:pt x="30742" y="48847"/>
                  </a:moveTo>
                  <a:cubicBezTo>
                    <a:pt x="30482" y="39401"/>
                    <a:pt x="37928" y="31533"/>
                    <a:pt x="47372" y="31273"/>
                  </a:cubicBezTo>
                  <a:cubicBezTo>
                    <a:pt x="56816" y="31013"/>
                    <a:pt x="64683" y="38460"/>
                    <a:pt x="64943" y="47906"/>
                  </a:cubicBezTo>
                  <a:cubicBezTo>
                    <a:pt x="65203" y="57352"/>
                    <a:pt x="57757" y="65220"/>
                    <a:pt x="48313" y="65479"/>
                  </a:cubicBezTo>
                  <a:cubicBezTo>
                    <a:pt x="48290" y="65480"/>
                    <a:pt x="48268" y="65480"/>
                    <a:pt x="48245" y="65481"/>
                  </a:cubicBezTo>
                  <a:cubicBezTo>
                    <a:pt x="38899" y="65749"/>
                    <a:pt x="31086" y="58429"/>
                    <a:pt x="30742" y="490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22" name="Google Shape;422;g257d881ae7e_0_303"/>
            <p:cNvSpPr/>
            <p:nvPr/>
          </p:nvSpPr>
          <p:spPr>
            <a:xfrm>
              <a:off x="1037253" y="4187031"/>
              <a:ext cx="114997" cy="115015"/>
            </a:xfrm>
            <a:custGeom>
              <a:avLst/>
              <a:gdLst/>
              <a:ahLst/>
              <a:cxnLst/>
              <a:rect l="l" t="t" r="r" b="b"/>
              <a:pathLst>
                <a:path w="95039" h="95054" extrusionOk="0">
                  <a:moveTo>
                    <a:pt x="95419" y="47300"/>
                  </a:moveTo>
                  <a:cubicBezTo>
                    <a:pt x="94751" y="21060"/>
                    <a:pt x="72942" y="330"/>
                    <a:pt x="46706" y="997"/>
                  </a:cubicBezTo>
                  <a:cubicBezTo>
                    <a:pt x="20470" y="1665"/>
                    <a:pt x="-257" y="23478"/>
                    <a:pt x="410" y="49718"/>
                  </a:cubicBezTo>
                  <a:cubicBezTo>
                    <a:pt x="1078" y="75958"/>
                    <a:pt x="22888" y="96688"/>
                    <a:pt x="49124" y="96021"/>
                  </a:cubicBezTo>
                  <a:cubicBezTo>
                    <a:pt x="49191" y="96019"/>
                    <a:pt x="49258" y="96017"/>
                    <a:pt x="49325" y="96015"/>
                  </a:cubicBezTo>
                  <a:cubicBezTo>
                    <a:pt x="75479" y="95239"/>
                    <a:pt x="96085" y="73461"/>
                    <a:pt x="95419" y="47300"/>
                  </a:cubicBezTo>
                  <a:close/>
                  <a:moveTo>
                    <a:pt x="65086" y="48092"/>
                  </a:moveTo>
                  <a:cubicBezTo>
                    <a:pt x="65389" y="57537"/>
                    <a:pt x="57980" y="65439"/>
                    <a:pt x="48537" y="65743"/>
                  </a:cubicBezTo>
                  <a:cubicBezTo>
                    <a:pt x="39094" y="66046"/>
                    <a:pt x="31193" y="58636"/>
                    <a:pt x="30889" y="49192"/>
                  </a:cubicBezTo>
                  <a:cubicBezTo>
                    <a:pt x="30585" y="39747"/>
                    <a:pt x="37995" y="31845"/>
                    <a:pt x="47438" y="31541"/>
                  </a:cubicBezTo>
                  <a:cubicBezTo>
                    <a:pt x="47486" y="31540"/>
                    <a:pt x="47534" y="31538"/>
                    <a:pt x="47582" y="31537"/>
                  </a:cubicBezTo>
                  <a:cubicBezTo>
                    <a:pt x="56983" y="31271"/>
                    <a:pt x="64819" y="38677"/>
                    <a:pt x="65085" y="48079"/>
                  </a:cubicBezTo>
                  <a:cubicBezTo>
                    <a:pt x="65085" y="48083"/>
                    <a:pt x="65085" y="48088"/>
                    <a:pt x="65085" y="480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423" name="Google Shape;423;g257d881ae7e_0_303"/>
          <p:cNvSpPr>
            <a:spLocks noGrp="1"/>
          </p:cNvSpPr>
          <p:nvPr>
            <p:ph type="pic" idx="2"/>
          </p:nvPr>
        </p:nvSpPr>
        <p:spPr>
          <a:xfrm>
            <a:off x="0" y="0"/>
            <a:ext cx="4112700" cy="4506300"/>
          </a:xfrm>
          <a:prstGeom prst="rect">
            <a:avLst/>
          </a:prstGeom>
          <a:noFill/>
          <a:ln>
            <a:noFill/>
          </a:ln>
        </p:spPr>
      </p:sp>
      <p:pic>
        <p:nvPicPr>
          <p:cNvPr id="424" name="Google Shape;424;g257d881ae7e_0_303"/>
          <p:cNvPicPr preferRelativeResize="0"/>
          <p:nvPr/>
        </p:nvPicPr>
        <p:blipFill>
          <a:blip r:embed="rId5">
            <a:alphaModFix/>
          </a:blip>
          <a:stretch>
            <a:fillRect/>
          </a:stretch>
        </p:blipFill>
        <p:spPr>
          <a:xfrm>
            <a:off x="268754" y="137724"/>
            <a:ext cx="3602475" cy="2923875"/>
          </a:xfrm>
          <a:prstGeom prst="rect">
            <a:avLst/>
          </a:prstGeom>
          <a:noFill/>
          <a:ln>
            <a:noFill/>
          </a:ln>
        </p:spPr>
      </p:pic>
      <p:pic>
        <p:nvPicPr>
          <p:cNvPr id="425" name="Google Shape;425;g257d881ae7e_0_303"/>
          <p:cNvPicPr preferRelativeResize="0"/>
          <p:nvPr/>
        </p:nvPicPr>
        <p:blipFill rotWithShape="1">
          <a:blip r:embed="rId6">
            <a:alphaModFix/>
          </a:blip>
          <a:srcRect t="30411" b="28719"/>
          <a:stretch/>
        </p:blipFill>
        <p:spPr>
          <a:xfrm>
            <a:off x="355825" y="2808150"/>
            <a:ext cx="3511375" cy="1015800"/>
          </a:xfrm>
          <a:prstGeom prst="rect">
            <a:avLst/>
          </a:prstGeom>
          <a:noFill/>
          <a:ln>
            <a:noFill/>
          </a:ln>
        </p:spPr>
      </p:pic>
      <p:sp>
        <p:nvSpPr>
          <p:cNvPr id="426" name="Google Shape;426;g257d881ae7e_0_303"/>
          <p:cNvSpPr txBox="1"/>
          <p:nvPr/>
        </p:nvSpPr>
        <p:spPr>
          <a:xfrm>
            <a:off x="4820596" y="465220"/>
            <a:ext cx="3000000" cy="1108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800"/>
              </a:spcAft>
              <a:buNone/>
            </a:pPr>
            <a:r>
              <a:rPr lang="en-US" sz="1200" dirty="0">
                <a:solidFill>
                  <a:srgbClr val="00FFFF"/>
                </a:solidFill>
              </a:rPr>
              <a:t>Developed multi-agent system for file classification and segregation - Created user interface - Testing and validation</a:t>
            </a:r>
            <a:endParaRPr sz="1200" dirty="0">
              <a:solidFill>
                <a:srgbClr val="00FFFF"/>
              </a:solidFill>
            </a:endParaRPr>
          </a:p>
        </p:txBody>
      </p:sp>
      <p:sp>
        <p:nvSpPr>
          <p:cNvPr id="16" name="Google Shape;423;g257d881ae7e_0_303"/>
          <p:cNvSpPr txBox="1"/>
          <p:nvPr/>
        </p:nvSpPr>
        <p:spPr>
          <a:xfrm>
            <a:off x="4787758" y="1733266"/>
            <a:ext cx="3409005" cy="2236479"/>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800"/>
              </a:spcAft>
              <a:buNone/>
            </a:pPr>
            <a:r>
              <a:rPr lang="en-US" sz="1200" dirty="0">
                <a:solidFill>
                  <a:srgbClr val="00FFFF"/>
                </a:solidFill>
              </a:rPr>
              <a:t>Limitations – filename extension basis only</a:t>
            </a:r>
          </a:p>
          <a:p>
            <a:pPr marL="0" lvl="0" indent="0" algn="l" rtl="0">
              <a:lnSpc>
                <a:spcPct val="200000"/>
              </a:lnSpc>
              <a:spcBef>
                <a:spcPts val="0"/>
              </a:spcBef>
              <a:spcAft>
                <a:spcPts val="800"/>
              </a:spcAft>
              <a:buNone/>
            </a:pPr>
            <a:r>
              <a:rPr lang="en-US" sz="1200" dirty="0">
                <a:solidFill>
                  <a:srgbClr val="00FFFF"/>
                </a:solidFill>
              </a:rPr>
              <a:t>Further study – classification based on content and user defined attributes – use machine learning and natural language processing to enhance performance</a:t>
            </a:r>
            <a:endParaRPr sz="1200" dirty="0">
              <a:solidFill>
                <a:srgbClr val="00FFFF"/>
              </a:solidFill>
            </a:endParaRPr>
          </a:p>
        </p:txBody>
      </p:sp>
      <p:pic>
        <p:nvPicPr>
          <p:cNvPr id="3" name="Slid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12285" y="59513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56bf644971_0_44"/>
          <p:cNvSpPr/>
          <p:nvPr/>
        </p:nvSpPr>
        <p:spPr>
          <a:xfrm>
            <a:off x="4272564" y="89891"/>
            <a:ext cx="11080043" cy="11047705"/>
          </a:xfrm>
          <a:custGeom>
            <a:avLst/>
            <a:gdLst/>
            <a:ahLst/>
            <a:cxnLst/>
            <a:rect l="l" t="t" r="r" b="b"/>
            <a:pathLst>
              <a:path w="11080043" h="11047705" extrusionOk="0">
                <a:moveTo>
                  <a:pt x="7531956" y="11047923"/>
                </a:moveTo>
                <a:cubicBezTo>
                  <a:pt x="6954544" y="11047923"/>
                  <a:pt x="6306215" y="10920851"/>
                  <a:pt x="5629308" y="10672743"/>
                </a:cubicBezTo>
                <a:cubicBezTo>
                  <a:pt x="4759932" y="10354058"/>
                  <a:pt x="3857069" y="9840539"/>
                  <a:pt x="3019327" y="9187797"/>
                </a:cubicBezTo>
                <a:cubicBezTo>
                  <a:pt x="2181587" y="8535055"/>
                  <a:pt x="1462982" y="7785661"/>
                  <a:pt x="941357" y="7020414"/>
                </a:cubicBezTo>
                <a:cubicBezTo>
                  <a:pt x="422870" y="6259833"/>
                  <a:pt x="107077" y="5496114"/>
                  <a:pt x="28028" y="4811826"/>
                </a:cubicBezTo>
                <a:cubicBezTo>
                  <a:pt x="-152690" y="3448157"/>
                  <a:pt x="550862" y="2287208"/>
                  <a:pt x="2062530" y="1454280"/>
                </a:cubicBezTo>
                <a:cubicBezTo>
                  <a:pt x="3570254" y="623846"/>
                  <a:pt x="5382904" y="251161"/>
                  <a:pt x="6638027" y="84736"/>
                </a:cubicBezTo>
                <a:cubicBezTo>
                  <a:pt x="7415877" y="-5156"/>
                  <a:pt x="8003431" y="-22780"/>
                  <a:pt x="8486900" y="29208"/>
                </a:cubicBezTo>
                <a:cubicBezTo>
                  <a:pt x="9037586" y="88438"/>
                  <a:pt x="9464949" y="241584"/>
                  <a:pt x="9793380" y="497418"/>
                </a:cubicBezTo>
                <a:lnTo>
                  <a:pt x="9793380" y="497418"/>
                </a:lnTo>
                <a:cubicBezTo>
                  <a:pt x="10121812" y="753332"/>
                  <a:pt x="10374735" y="1130202"/>
                  <a:pt x="10566723" y="1649515"/>
                </a:cubicBezTo>
                <a:cubicBezTo>
                  <a:pt x="10735285" y="2105654"/>
                  <a:pt x="10861666" y="2679610"/>
                  <a:pt x="10964543" y="3455400"/>
                </a:cubicBezTo>
                <a:cubicBezTo>
                  <a:pt x="11109439" y="4712920"/>
                  <a:pt x="11191144" y="6561217"/>
                  <a:pt x="10753960" y="8225785"/>
                </a:cubicBezTo>
                <a:cubicBezTo>
                  <a:pt x="10315731" y="9894700"/>
                  <a:pt x="9361348" y="10860334"/>
                  <a:pt x="7994576" y="11018309"/>
                </a:cubicBezTo>
                <a:cubicBezTo>
                  <a:pt x="7841187" y="11038325"/>
                  <a:pt x="7686646" y="11048219"/>
                  <a:pt x="7531956" y="11047924"/>
                </a:cubicBezTo>
                <a:close/>
                <a:moveTo>
                  <a:pt x="7910295" y="16492"/>
                </a:moveTo>
                <a:cubicBezTo>
                  <a:pt x="7542500" y="16492"/>
                  <a:pt x="7122704" y="45142"/>
                  <a:pt x="6639717" y="100912"/>
                </a:cubicBezTo>
                <a:cubicBezTo>
                  <a:pt x="5386044" y="267176"/>
                  <a:pt x="3575487" y="639378"/>
                  <a:pt x="2070016" y="1469007"/>
                </a:cubicBezTo>
                <a:cubicBezTo>
                  <a:pt x="564546" y="2298636"/>
                  <a:pt x="-135785" y="3453147"/>
                  <a:pt x="43967" y="4810136"/>
                </a:cubicBezTo>
                <a:cubicBezTo>
                  <a:pt x="206089" y="6213640"/>
                  <a:pt x="1322031" y="7845455"/>
                  <a:pt x="3029148" y="9175484"/>
                </a:cubicBezTo>
                <a:cubicBezTo>
                  <a:pt x="4736266" y="10505514"/>
                  <a:pt x="6591660" y="11188434"/>
                  <a:pt x="7992322" y="11002615"/>
                </a:cubicBezTo>
                <a:cubicBezTo>
                  <a:pt x="9352252" y="10845445"/>
                  <a:pt x="10301724" y="9883996"/>
                  <a:pt x="10738183" y="8221923"/>
                </a:cubicBezTo>
                <a:cubicBezTo>
                  <a:pt x="11174642" y="6559848"/>
                  <a:pt x="11093420" y="4713645"/>
                  <a:pt x="10948363" y="3457734"/>
                </a:cubicBezTo>
                <a:cubicBezTo>
                  <a:pt x="10734239" y="1842416"/>
                  <a:pt x="10396711" y="988484"/>
                  <a:pt x="9783237" y="510536"/>
                </a:cubicBezTo>
                <a:cubicBezTo>
                  <a:pt x="9352735" y="174709"/>
                  <a:pt x="8775968" y="16492"/>
                  <a:pt x="7910617" y="164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8" name="Google Shape;168;g256bf644971_0_44"/>
          <p:cNvSpPr/>
          <p:nvPr/>
        </p:nvSpPr>
        <p:spPr>
          <a:xfrm>
            <a:off x="-538699" y="-116684"/>
            <a:ext cx="1614947" cy="1781344"/>
          </a:xfrm>
          <a:custGeom>
            <a:avLst/>
            <a:gdLst/>
            <a:ahLst/>
            <a:cxnLst/>
            <a:rect l="l" t="t" r="r" b="b"/>
            <a:pathLst>
              <a:path w="1614947" h="1781344" extrusionOk="0">
                <a:moveTo>
                  <a:pt x="807720" y="1781570"/>
                </a:moveTo>
                <a:cubicBezTo>
                  <a:pt x="760735" y="1781605"/>
                  <a:pt x="714567" y="1769282"/>
                  <a:pt x="673852" y="1745839"/>
                </a:cubicBezTo>
                <a:lnTo>
                  <a:pt x="134517" y="1434315"/>
                </a:lnTo>
                <a:cubicBezTo>
                  <a:pt x="51543" y="1386404"/>
                  <a:pt x="380" y="1297935"/>
                  <a:pt x="246" y="1202142"/>
                </a:cubicBezTo>
                <a:lnTo>
                  <a:pt x="246" y="579256"/>
                </a:lnTo>
                <a:cubicBezTo>
                  <a:pt x="390" y="483676"/>
                  <a:pt x="51383" y="395389"/>
                  <a:pt x="134114" y="347485"/>
                </a:cubicBezTo>
                <a:lnTo>
                  <a:pt x="673852" y="35961"/>
                </a:lnTo>
                <a:cubicBezTo>
                  <a:pt x="756734" y="-11687"/>
                  <a:pt x="858706" y="-11687"/>
                  <a:pt x="941588" y="35961"/>
                </a:cubicBezTo>
                <a:lnTo>
                  <a:pt x="1481326" y="347485"/>
                </a:lnTo>
                <a:cubicBezTo>
                  <a:pt x="1564057" y="395389"/>
                  <a:pt x="1615050" y="483676"/>
                  <a:pt x="1615194" y="579256"/>
                </a:cubicBezTo>
                <a:lnTo>
                  <a:pt x="1615194" y="1202142"/>
                </a:lnTo>
                <a:cubicBezTo>
                  <a:pt x="1615029" y="1297737"/>
                  <a:pt x="1564045" y="1386038"/>
                  <a:pt x="1481326" y="1433993"/>
                </a:cubicBezTo>
                <a:lnTo>
                  <a:pt x="941991" y="1745517"/>
                </a:lnTo>
                <a:cubicBezTo>
                  <a:pt x="901189" y="1769141"/>
                  <a:pt x="854871" y="1781578"/>
                  <a:pt x="807720" y="1781570"/>
                </a:cubicBezTo>
                <a:close/>
                <a:moveTo>
                  <a:pt x="807720" y="16325"/>
                </a:moveTo>
                <a:cubicBezTo>
                  <a:pt x="763552" y="16283"/>
                  <a:pt x="720153" y="27886"/>
                  <a:pt x="681902" y="49964"/>
                </a:cubicBezTo>
                <a:lnTo>
                  <a:pt x="142567" y="361488"/>
                </a:lnTo>
                <a:cubicBezTo>
                  <a:pt x="64682" y="406404"/>
                  <a:pt x="16596" y="489366"/>
                  <a:pt x="16346" y="579256"/>
                </a:cubicBezTo>
                <a:lnTo>
                  <a:pt x="16346" y="1202142"/>
                </a:lnTo>
                <a:cubicBezTo>
                  <a:pt x="16505" y="1291993"/>
                  <a:pt x="64421" y="1374988"/>
                  <a:pt x="142164" y="1420071"/>
                </a:cubicBezTo>
                <a:lnTo>
                  <a:pt x="681902" y="1731594"/>
                </a:lnTo>
                <a:cubicBezTo>
                  <a:pt x="759819" y="1776415"/>
                  <a:pt x="855702" y="1776415"/>
                  <a:pt x="933619" y="1731594"/>
                </a:cubicBezTo>
                <a:lnTo>
                  <a:pt x="1472954" y="1420071"/>
                </a:lnTo>
                <a:cubicBezTo>
                  <a:pt x="1550852" y="1375090"/>
                  <a:pt x="1598933" y="1292076"/>
                  <a:pt x="1599175" y="1202142"/>
                </a:cubicBezTo>
                <a:lnTo>
                  <a:pt x="1599175" y="579256"/>
                </a:lnTo>
                <a:cubicBezTo>
                  <a:pt x="1599037" y="489420"/>
                  <a:pt x="1551111" y="406439"/>
                  <a:pt x="1473357" y="361407"/>
                </a:cubicBezTo>
                <a:lnTo>
                  <a:pt x="934021" y="49884"/>
                </a:lnTo>
                <a:cubicBezTo>
                  <a:pt x="895623" y="27738"/>
                  <a:pt x="852050" y="16133"/>
                  <a:pt x="807720" y="1624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9" name="Google Shape;169;g256bf644971_0_44"/>
          <p:cNvSpPr/>
          <p:nvPr/>
        </p:nvSpPr>
        <p:spPr>
          <a:xfrm>
            <a:off x="-2252578" y="4470338"/>
            <a:ext cx="2681462" cy="2958588"/>
          </a:xfrm>
          <a:custGeom>
            <a:avLst/>
            <a:gdLst/>
            <a:ahLst/>
            <a:cxnLst/>
            <a:rect l="l" t="t" r="r" b="b"/>
            <a:pathLst>
              <a:path w="2681462" h="2958588" extrusionOk="0">
                <a:moveTo>
                  <a:pt x="1341018" y="2958813"/>
                </a:moveTo>
                <a:cubicBezTo>
                  <a:pt x="1263665" y="2958967"/>
                  <a:pt x="1187630" y="2938791"/>
                  <a:pt x="1120535" y="2900307"/>
                </a:cubicBezTo>
                <a:lnTo>
                  <a:pt x="221052" y="2380592"/>
                </a:lnTo>
                <a:cubicBezTo>
                  <a:pt x="84726" y="2301772"/>
                  <a:pt x="621" y="2156413"/>
                  <a:pt x="246" y="1998974"/>
                </a:cubicBezTo>
                <a:lnTo>
                  <a:pt x="246" y="960107"/>
                </a:lnTo>
                <a:cubicBezTo>
                  <a:pt x="679" y="802641"/>
                  <a:pt x="84761" y="657261"/>
                  <a:pt x="221052" y="578328"/>
                </a:cubicBezTo>
                <a:lnTo>
                  <a:pt x="1120857" y="59015"/>
                </a:lnTo>
                <a:cubicBezTo>
                  <a:pt x="1257389" y="-19371"/>
                  <a:pt x="1425291" y="-19371"/>
                  <a:pt x="1561824" y="59015"/>
                </a:cubicBezTo>
                <a:lnTo>
                  <a:pt x="2461226" y="578328"/>
                </a:lnTo>
                <a:cubicBezTo>
                  <a:pt x="2597466" y="657270"/>
                  <a:pt x="2681442" y="802680"/>
                  <a:pt x="2681709" y="960107"/>
                </a:cubicBezTo>
                <a:lnTo>
                  <a:pt x="2681709" y="1998974"/>
                </a:lnTo>
                <a:cubicBezTo>
                  <a:pt x="2681492" y="2156414"/>
                  <a:pt x="2597502" y="2301846"/>
                  <a:pt x="2461226" y="2380753"/>
                </a:cubicBezTo>
                <a:lnTo>
                  <a:pt x="2457201" y="2373832"/>
                </a:lnTo>
                <a:lnTo>
                  <a:pt x="2461226" y="2380753"/>
                </a:lnTo>
                <a:lnTo>
                  <a:pt x="1561502" y="2900307"/>
                </a:lnTo>
                <a:cubicBezTo>
                  <a:pt x="1494402" y="2938781"/>
                  <a:pt x="1418370" y="2958956"/>
                  <a:pt x="1341018" y="2958813"/>
                </a:cubicBezTo>
                <a:close/>
                <a:moveTo>
                  <a:pt x="1341018" y="16202"/>
                </a:moveTo>
                <a:cubicBezTo>
                  <a:pt x="1266487" y="16005"/>
                  <a:pt x="1193219" y="35434"/>
                  <a:pt x="1128584" y="72535"/>
                </a:cubicBezTo>
                <a:lnTo>
                  <a:pt x="229102" y="592250"/>
                </a:lnTo>
                <a:cubicBezTo>
                  <a:pt x="97826" y="668308"/>
                  <a:pt x="16913" y="808421"/>
                  <a:pt x="16668" y="960107"/>
                </a:cubicBezTo>
                <a:lnTo>
                  <a:pt x="16668" y="1998974"/>
                </a:lnTo>
                <a:cubicBezTo>
                  <a:pt x="16954" y="2150607"/>
                  <a:pt x="97864" y="2290652"/>
                  <a:pt x="229102" y="2366669"/>
                </a:cubicBezTo>
                <a:lnTo>
                  <a:pt x="1128906" y="2885982"/>
                </a:lnTo>
                <a:cubicBezTo>
                  <a:pt x="1260401" y="2961708"/>
                  <a:pt x="1422280" y="2961708"/>
                  <a:pt x="1553774" y="2885982"/>
                </a:cubicBezTo>
                <a:lnTo>
                  <a:pt x="2453176" y="2366669"/>
                </a:lnTo>
                <a:cubicBezTo>
                  <a:pt x="2584433" y="2290661"/>
                  <a:pt x="2665372" y="2150620"/>
                  <a:pt x="2665690" y="1998974"/>
                </a:cubicBezTo>
                <a:lnTo>
                  <a:pt x="2665690" y="960107"/>
                </a:lnTo>
                <a:cubicBezTo>
                  <a:pt x="2665413" y="808408"/>
                  <a:pt x="2584471" y="668300"/>
                  <a:pt x="2453176" y="592250"/>
                </a:cubicBezTo>
                <a:lnTo>
                  <a:pt x="1553452" y="72938"/>
                </a:lnTo>
                <a:cubicBezTo>
                  <a:pt x="1488847" y="35717"/>
                  <a:pt x="1415582" y="16150"/>
                  <a:pt x="1341018" y="1620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0" name="Google Shape;170;g256bf644971_0_44"/>
          <p:cNvSpPr/>
          <p:nvPr/>
        </p:nvSpPr>
        <p:spPr>
          <a:xfrm>
            <a:off x="-599878" y="4345437"/>
            <a:ext cx="683829" cy="753221"/>
          </a:xfrm>
          <a:custGeom>
            <a:avLst/>
            <a:gdLst/>
            <a:ahLst/>
            <a:cxnLst/>
            <a:rect l="l" t="t" r="r" b="b"/>
            <a:pathLst>
              <a:path w="683829" h="753221" extrusionOk="0">
                <a:moveTo>
                  <a:pt x="342121" y="753446"/>
                </a:moveTo>
                <a:cubicBezTo>
                  <a:pt x="321685" y="753447"/>
                  <a:pt x="301611" y="748062"/>
                  <a:pt x="283921" y="737834"/>
                </a:cubicBezTo>
                <a:lnTo>
                  <a:pt x="58527" y="607784"/>
                </a:lnTo>
                <a:cubicBezTo>
                  <a:pt x="22548" y="586923"/>
                  <a:pt x="358" y="548528"/>
                  <a:pt x="246" y="506947"/>
                </a:cubicBezTo>
                <a:lnTo>
                  <a:pt x="246" y="246688"/>
                </a:lnTo>
                <a:cubicBezTo>
                  <a:pt x="358" y="205107"/>
                  <a:pt x="22548" y="166713"/>
                  <a:pt x="58527" y="145851"/>
                </a:cubicBezTo>
                <a:lnTo>
                  <a:pt x="283921" y="15802"/>
                </a:lnTo>
                <a:cubicBezTo>
                  <a:pt x="319969" y="-4967"/>
                  <a:pt x="364353" y="-4967"/>
                  <a:pt x="400401" y="15802"/>
                </a:cubicBezTo>
                <a:lnTo>
                  <a:pt x="625795" y="145851"/>
                </a:lnTo>
                <a:cubicBezTo>
                  <a:pt x="661774" y="166713"/>
                  <a:pt x="683964" y="205107"/>
                  <a:pt x="684076" y="246688"/>
                </a:cubicBezTo>
                <a:lnTo>
                  <a:pt x="684076" y="506948"/>
                </a:lnTo>
                <a:cubicBezTo>
                  <a:pt x="683964" y="548529"/>
                  <a:pt x="661774" y="586923"/>
                  <a:pt x="625795" y="607785"/>
                </a:cubicBezTo>
                <a:lnTo>
                  <a:pt x="400401" y="737915"/>
                </a:lnTo>
                <a:cubicBezTo>
                  <a:pt x="382665" y="748093"/>
                  <a:pt x="362571" y="753448"/>
                  <a:pt x="342121" y="753446"/>
                </a:cubicBezTo>
                <a:close/>
                <a:moveTo>
                  <a:pt x="342121" y="16284"/>
                </a:moveTo>
                <a:cubicBezTo>
                  <a:pt x="324514" y="16290"/>
                  <a:pt x="307219" y="20925"/>
                  <a:pt x="291971" y="29724"/>
                </a:cubicBezTo>
                <a:lnTo>
                  <a:pt x="66577" y="159774"/>
                </a:lnTo>
                <a:cubicBezTo>
                  <a:pt x="35538" y="177727"/>
                  <a:pt x="16402" y="210838"/>
                  <a:pt x="16346" y="246688"/>
                </a:cubicBezTo>
                <a:lnTo>
                  <a:pt x="16346" y="506948"/>
                </a:lnTo>
                <a:cubicBezTo>
                  <a:pt x="16402" y="542798"/>
                  <a:pt x="35538" y="575909"/>
                  <a:pt x="66577" y="593862"/>
                </a:cubicBezTo>
                <a:lnTo>
                  <a:pt x="291971" y="723911"/>
                </a:lnTo>
                <a:cubicBezTo>
                  <a:pt x="323033" y="741821"/>
                  <a:pt x="361289" y="741821"/>
                  <a:pt x="392351" y="723911"/>
                </a:cubicBezTo>
                <a:lnTo>
                  <a:pt x="617745" y="593782"/>
                </a:lnTo>
                <a:cubicBezTo>
                  <a:pt x="648784" y="575828"/>
                  <a:pt x="667920" y="542717"/>
                  <a:pt x="667976" y="506867"/>
                </a:cubicBezTo>
                <a:lnTo>
                  <a:pt x="667976" y="246688"/>
                </a:lnTo>
                <a:cubicBezTo>
                  <a:pt x="667920" y="210838"/>
                  <a:pt x="648784" y="177727"/>
                  <a:pt x="617745" y="159774"/>
                </a:cubicBezTo>
                <a:lnTo>
                  <a:pt x="392351" y="29724"/>
                </a:lnTo>
                <a:cubicBezTo>
                  <a:pt x="377079" y="20911"/>
                  <a:pt x="359754" y="16276"/>
                  <a:pt x="342121" y="1628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1" name="Google Shape;171;g256bf644971_0_44"/>
          <p:cNvSpPr/>
          <p:nvPr/>
        </p:nvSpPr>
        <p:spPr>
          <a:xfrm>
            <a:off x="1571309" y="-1597284"/>
            <a:ext cx="2663109" cy="2937464"/>
          </a:xfrm>
          <a:custGeom>
            <a:avLst/>
            <a:gdLst/>
            <a:ahLst/>
            <a:cxnLst/>
            <a:rect l="l" t="t" r="r" b="b"/>
            <a:pathLst>
              <a:path w="2663109" h="2937464" extrusionOk="0">
                <a:moveTo>
                  <a:pt x="1331680" y="2937690"/>
                </a:moveTo>
                <a:cubicBezTo>
                  <a:pt x="1254834" y="2937744"/>
                  <a:pt x="1179325" y="2917595"/>
                  <a:pt x="1112726" y="2879264"/>
                </a:cubicBezTo>
                <a:lnTo>
                  <a:pt x="219200" y="2363573"/>
                </a:lnTo>
                <a:cubicBezTo>
                  <a:pt x="83886" y="2285241"/>
                  <a:pt x="479" y="2140850"/>
                  <a:pt x="246" y="1984530"/>
                </a:cubicBezTo>
                <a:lnTo>
                  <a:pt x="246" y="953309"/>
                </a:lnTo>
                <a:cubicBezTo>
                  <a:pt x="578" y="796952"/>
                  <a:pt x="84071" y="652573"/>
                  <a:pt x="219442" y="574266"/>
                </a:cubicBezTo>
                <a:lnTo>
                  <a:pt x="1112968" y="58655"/>
                </a:lnTo>
                <a:cubicBezTo>
                  <a:pt x="1248537" y="-19251"/>
                  <a:pt x="1415307" y="-19251"/>
                  <a:pt x="1550876" y="58655"/>
                </a:cubicBezTo>
                <a:lnTo>
                  <a:pt x="2444402" y="574266"/>
                </a:lnTo>
                <a:cubicBezTo>
                  <a:pt x="2579705" y="652649"/>
                  <a:pt x="2663102" y="797053"/>
                  <a:pt x="2663356" y="953389"/>
                </a:cubicBezTo>
                <a:lnTo>
                  <a:pt x="2663356" y="1984530"/>
                </a:lnTo>
                <a:cubicBezTo>
                  <a:pt x="2663124" y="2140850"/>
                  <a:pt x="2579716" y="2285241"/>
                  <a:pt x="2444402" y="2363573"/>
                </a:cubicBezTo>
                <a:lnTo>
                  <a:pt x="1550876" y="2879264"/>
                </a:lnTo>
                <a:cubicBezTo>
                  <a:pt x="1484207" y="2917636"/>
                  <a:pt x="1408609" y="2937786"/>
                  <a:pt x="1331680" y="2937690"/>
                </a:cubicBezTo>
                <a:close/>
                <a:moveTo>
                  <a:pt x="1331680" y="16405"/>
                </a:moveTo>
                <a:cubicBezTo>
                  <a:pt x="1257654" y="16370"/>
                  <a:pt x="1184921" y="35798"/>
                  <a:pt x="1120776" y="72738"/>
                </a:cubicBezTo>
                <a:lnTo>
                  <a:pt x="227250" y="588349"/>
                </a:lnTo>
                <a:cubicBezTo>
                  <a:pt x="96923" y="663860"/>
                  <a:pt x="16593" y="802959"/>
                  <a:pt x="16346" y="953550"/>
                </a:cubicBezTo>
                <a:lnTo>
                  <a:pt x="16346" y="1984530"/>
                </a:lnTo>
                <a:cubicBezTo>
                  <a:pt x="16572" y="2135106"/>
                  <a:pt x="96912" y="2274191"/>
                  <a:pt x="227250" y="2349651"/>
                </a:cubicBezTo>
                <a:lnTo>
                  <a:pt x="1120776" y="2865261"/>
                </a:lnTo>
                <a:cubicBezTo>
                  <a:pt x="1251337" y="2940391"/>
                  <a:pt x="1412024" y="2940391"/>
                  <a:pt x="1542585" y="2865261"/>
                </a:cubicBezTo>
                <a:lnTo>
                  <a:pt x="2436111" y="2349651"/>
                </a:lnTo>
                <a:cubicBezTo>
                  <a:pt x="2566437" y="2274179"/>
                  <a:pt x="2646772" y="2135102"/>
                  <a:pt x="2647015" y="1984530"/>
                </a:cubicBezTo>
                <a:lnTo>
                  <a:pt x="2647015" y="953309"/>
                </a:lnTo>
                <a:cubicBezTo>
                  <a:pt x="2646768" y="802717"/>
                  <a:pt x="2566438" y="663618"/>
                  <a:pt x="2436111" y="588108"/>
                </a:cubicBezTo>
                <a:lnTo>
                  <a:pt x="1542585" y="72497"/>
                </a:lnTo>
                <a:cubicBezTo>
                  <a:pt x="1478440" y="35556"/>
                  <a:pt x="1405707" y="16129"/>
                  <a:pt x="1331680" y="1616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2" name="Google Shape;172;g256bf644971_0_44"/>
          <p:cNvSpPr/>
          <p:nvPr/>
        </p:nvSpPr>
        <p:spPr>
          <a:xfrm>
            <a:off x="3444734" y="-1040158"/>
            <a:ext cx="1519799" cy="1676172"/>
          </a:xfrm>
          <a:custGeom>
            <a:avLst/>
            <a:gdLst/>
            <a:ahLst/>
            <a:cxnLst/>
            <a:rect l="l" t="t" r="r" b="b"/>
            <a:pathLst>
              <a:path w="1519799" h="1676172" extrusionOk="0">
                <a:moveTo>
                  <a:pt x="760307" y="1676398"/>
                </a:moveTo>
                <a:cubicBezTo>
                  <a:pt x="716037" y="1676440"/>
                  <a:pt x="672534" y="1664838"/>
                  <a:pt x="634167" y="1642759"/>
                </a:cubicBezTo>
                <a:lnTo>
                  <a:pt x="126387" y="1349745"/>
                </a:lnTo>
                <a:cubicBezTo>
                  <a:pt x="48455" y="1304572"/>
                  <a:pt x="415" y="1221391"/>
                  <a:pt x="246" y="1131333"/>
                </a:cubicBezTo>
                <a:lnTo>
                  <a:pt x="246" y="545305"/>
                </a:lnTo>
                <a:cubicBezTo>
                  <a:pt x="415" y="455246"/>
                  <a:pt x="48455" y="372065"/>
                  <a:pt x="126387" y="326893"/>
                </a:cubicBezTo>
                <a:lnTo>
                  <a:pt x="634006" y="33879"/>
                </a:lnTo>
                <a:cubicBezTo>
                  <a:pt x="712111" y="-10993"/>
                  <a:pt x="808182" y="-10993"/>
                  <a:pt x="886286" y="33879"/>
                </a:cubicBezTo>
                <a:lnTo>
                  <a:pt x="1393906" y="326893"/>
                </a:lnTo>
                <a:cubicBezTo>
                  <a:pt x="1471861" y="372041"/>
                  <a:pt x="1519910" y="455237"/>
                  <a:pt x="1520046" y="545305"/>
                </a:cubicBezTo>
                <a:lnTo>
                  <a:pt x="1520046" y="1131333"/>
                </a:lnTo>
                <a:cubicBezTo>
                  <a:pt x="1519909" y="1221400"/>
                  <a:pt x="1471861" y="1304596"/>
                  <a:pt x="1393906" y="1349745"/>
                </a:cubicBezTo>
                <a:lnTo>
                  <a:pt x="886447" y="1642759"/>
                </a:lnTo>
                <a:cubicBezTo>
                  <a:pt x="848084" y="1664849"/>
                  <a:pt x="804578" y="1676451"/>
                  <a:pt x="760307" y="1676398"/>
                </a:cubicBezTo>
                <a:close/>
                <a:moveTo>
                  <a:pt x="760307" y="16255"/>
                </a:moveTo>
                <a:cubicBezTo>
                  <a:pt x="718847" y="16234"/>
                  <a:pt x="678114" y="27143"/>
                  <a:pt x="642217" y="47882"/>
                </a:cubicBezTo>
                <a:lnTo>
                  <a:pt x="134436" y="340815"/>
                </a:lnTo>
                <a:cubicBezTo>
                  <a:pt x="61481" y="383115"/>
                  <a:pt x="16509" y="460991"/>
                  <a:pt x="16346" y="545305"/>
                </a:cubicBezTo>
                <a:lnTo>
                  <a:pt x="16346" y="1131333"/>
                </a:lnTo>
                <a:cubicBezTo>
                  <a:pt x="16459" y="1215660"/>
                  <a:pt x="61444" y="1293558"/>
                  <a:pt x="134436" y="1335822"/>
                </a:cubicBezTo>
                <a:lnTo>
                  <a:pt x="642056" y="1628836"/>
                </a:lnTo>
                <a:cubicBezTo>
                  <a:pt x="715166" y="1670882"/>
                  <a:pt x="805126" y="1670882"/>
                  <a:pt x="878237" y="1628836"/>
                </a:cubicBezTo>
                <a:lnTo>
                  <a:pt x="1386016" y="1335822"/>
                </a:lnTo>
                <a:cubicBezTo>
                  <a:pt x="1459027" y="1293567"/>
                  <a:pt x="1504041" y="1215672"/>
                  <a:pt x="1504187" y="1131333"/>
                </a:cubicBezTo>
                <a:lnTo>
                  <a:pt x="1504187" y="545305"/>
                </a:lnTo>
                <a:cubicBezTo>
                  <a:pt x="1504024" y="460970"/>
                  <a:pt x="1459015" y="383083"/>
                  <a:pt x="1386016" y="340815"/>
                </a:cubicBezTo>
                <a:lnTo>
                  <a:pt x="878397" y="47882"/>
                </a:lnTo>
                <a:cubicBezTo>
                  <a:pt x="842507" y="27125"/>
                  <a:pt x="801769" y="16215"/>
                  <a:pt x="760307" y="1625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3" name="Google Shape;173;g256bf644971_0_44"/>
          <p:cNvSpPr/>
          <p:nvPr/>
        </p:nvSpPr>
        <p:spPr>
          <a:xfrm>
            <a:off x="8079316" y="1046356"/>
            <a:ext cx="692201" cy="762517"/>
          </a:xfrm>
          <a:custGeom>
            <a:avLst/>
            <a:gdLst/>
            <a:ahLst/>
            <a:cxnLst/>
            <a:rect l="l" t="t" r="r" b="b"/>
            <a:pathLst>
              <a:path w="692201" h="762517" extrusionOk="0">
                <a:moveTo>
                  <a:pt x="346307" y="762742"/>
                </a:moveTo>
                <a:cubicBezTo>
                  <a:pt x="325595" y="762629"/>
                  <a:pt x="305275" y="757078"/>
                  <a:pt x="287384" y="746647"/>
                </a:cubicBezTo>
                <a:lnTo>
                  <a:pt x="59171" y="614907"/>
                </a:lnTo>
                <a:cubicBezTo>
                  <a:pt x="22742" y="593823"/>
                  <a:pt x="293" y="554946"/>
                  <a:pt x="247" y="512864"/>
                </a:cubicBezTo>
                <a:lnTo>
                  <a:pt x="246" y="249706"/>
                </a:lnTo>
                <a:cubicBezTo>
                  <a:pt x="308" y="207628"/>
                  <a:pt x="22754" y="168759"/>
                  <a:pt x="59170" y="147663"/>
                </a:cubicBezTo>
                <a:lnTo>
                  <a:pt x="287383" y="15923"/>
                </a:lnTo>
                <a:cubicBezTo>
                  <a:pt x="323876" y="-5007"/>
                  <a:pt x="368738" y="-5007"/>
                  <a:pt x="405231" y="15923"/>
                </a:cubicBezTo>
                <a:lnTo>
                  <a:pt x="633523" y="147663"/>
                </a:lnTo>
                <a:cubicBezTo>
                  <a:pt x="669916" y="168783"/>
                  <a:pt x="692353" y="207637"/>
                  <a:pt x="692447" y="249706"/>
                </a:cubicBezTo>
                <a:lnTo>
                  <a:pt x="692448" y="513185"/>
                </a:lnTo>
                <a:cubicBezTo>
                  <a:pt x="692370" y="555259"/>
                  <a:pt x="669929" y="594121"/>
                  <a:pt x="633524" y="615229"/>
                </a:cubicBezTo>
                <a:lnTo>
                  <a:pt x="405231" y="747291"/>
                </a:lnTo>
                <a:cubicBezTo>
                  <a:pt x="387282" y="757508"/>
                  <a:pt x="366963" y="762836"/>
                  <a:pt x="346307" y="762742"/>
                </a:cubicBezTo>
                <a:close/>
                <a:moveTo>
                  <a:pt x="346307" y="16326"/>
                </a:moveTo>
                <a:cubicBezTo>
                  <a:pt x="328460" y="16315"/>
                  <a:pt x="310920" y="20976"/>
                  <a:pt x="295433" y="29846"/>
                </a:cubicBezTo>
                <a:lnTo>
                  <a:pt x="67221" y="161585"/>
                </a:lnTo>
                <a:cubicBezTo>
                  <a:pt x="35761" y="179801"/>
                  <a:pt x="16356" y="213361"/>
                  <a:pt x="16266" y="249706"/>
                </a:cubicBezTo>
                <a:lnTo>
                  <a:pt x="16266" y="513185"/>
                </a:lnTo>
                <a:cubicBezTo>
                  <a:pt x="16212" y="549675"/>
                  <a:pt x="35637" y="583421"/>
                  <a:pt x="67221" y="601709"/>
                </a:cubicBezTo>
                <a:lnTo>
                  <a:pt x="295432" y="733449"/>
                </a:lnTo>
                <a:cubicBezTo>
                  <a:pt x="326918" y="751603"/>
                  <a:pt x="365696" y="751603"/>
                  <a:pt x="397182" y="733449"/>
                </a:cubicBezTo>
                <a:lnTo>
                  <a:pt x="625473" y="601709"/>
                </a:lnTo>
                <a:cubicBezTo>
                  <a:pt x="657040" y="583413"/>
                  <a:pt x="676435" y="549663"/>
                  <a:pt x="676348" y="513185"/>
                </a:cubicBezTo>
                <a:lnTo>
                  <a:pt x="676349" y="249706"/>
                </a:lnTo>
                <a:cubicBezTo>
                  <a:pt x="676293" y="213373"/>
                  <a:pt x="656915" y="179809"/>
                  <a:pt x="625474" y="161585"/>
                </a:cubicBezTo>
                <a:lnTo>
                  <a:pt x="397182" y="29846"/>
                </a:lnTo>
                <a:cubicBezTo>
                  <a:pt x="381699" y="20966"/>
                  <a:pt x="364156" y="16304"/>
                  <a:pt x="346307" y="1632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4" name="Google Shape;174;g256bf644971_0_44"/>
          <p:cNvSpPr/>
          <p:nvPr/>
        </p:nvSpPr>
        <p:spPr>
          <a:xfrm>
            <a:off x="8400744" y="-182707"/>
            <a:ext cx="1956097" cy="2158006"/>
          </a:xfrm>
          <a:custGeom>
            <a:avLst/>
            <a:gdLst/>
            <a:ahLst/>
            <a:cxnLst/>
            <a:rect l="l" t="t" r="r" b="b"/>
            <a:pathLst>
              <a:path w="1956097" h="2158006" extrusionOk="0">
                <a:moveTo>
                  <a:pt x="978134" y="2158231"/>
                </a:moveTo>
                <a:cubicBezTo>
                  <a:pt x="921430" y="2158263"/>
                  <a:pt x="865713" y="2143387"/>
                  <a:pt x="816575" y="2115096"/>
                </a:cubicBezTo>
                <a:lnTo>
                  <a:pt x="161726" y="1736858"/>
                </a:lnTo>
                <a:cubicBezTo>
                  <a:pt x="61996" y="1679009"/>
                  <a:pt x="509" y="1572553"/>
                  <a:pt x="246" y="1457284"/>
                </a:cubicBezTo>
                <a:lnTo>
                  <a:pt x="246" y="701291"/>
                </a:lnTo>
                <a:cubicBezTo>
                  <a:pt x="451" y="585963"/>
                  <a:pt x="61946" y="479434"/>
                  <a:pt x="161726" y="421555"/>
                </a:cubicBezTo>
                <a:lnTo>
                  <a:pt x="816575" y="43317"/>
                </a:lnTo>
                <a:cubicBezTo>
                  <a:pt x="916615" y="-14139"/>
                  <a:pt x="1039654" y="-14139"/>
                  <a:pt x="1139694" y="43317"/>
                </a:cubicBezTo>
                <a:lnTo>
                  <a:pt x="1794543" y="421555"/>
                </a:lnTo>
                <a:cubicBezTo>
                  <a:pt x="1894458" y="479340"/>
                  <a:pt x="1956089" y="585893"/>
                  <a:pt x="1956344" y="701291"/>
                </a:cubicBezTo>
                <a:lnTo>
                  <a:pt x="1956344" y="1457284"/>
                </a:lnTo>
                <a:cubicBezTo>
                  <a:pt x="1956168" y="1572661"/>
                  <a:pt x="1894632" y="1679239"/>
                  <a:pt x="1794785" y="1737099"/>
                </a:cubicBezTo>
                <a:lnTo>
                  <a:pt x="1139934" y="2115337"/>
                </a:lnTo>
                <a:cubicBezTo>
                  <a:pt x="1090702" y="2143585"/>
                  <a:pt x="1034898" y="2158379"/>
                  <a:pt x="978134" y="2158231"/>
                </a:cubicBezTo>
                <a:close/>
                <a:moveTo>
                  <a:pt x="978134" y="16519"/>
                </a:moveTo>
                <a:cubicBezTo>
                  <a:pt x="924257" y="16482"/>
                  <a:pt x="871317" y="30608"/>
                  <a:pt x="824625" y="57481"/>
                </a:cubicBezTo>
                <a:lnTo>
                  <a:pt x="169695" y="435719"/>
                </a:lnTo>
                <a:cubicBezTo>
                  <a:pt x="74911" y="490638"/>
                  <a:pt x="16454" y="591769"/>
                  <a:pt x="16186" y="701291"/>
                </a:cubicBezTo>
                <a:lnTo>
                  <a:pt x="16185" y="1457284"/>
                </a:lnTo>
                <a:cubicBezTo>
                  <a:pt x="16470" y="1566801"/>
                  <a:pt x="74922" y="1667925"/>
                  <a:pt x="169694" y="1722855"/>
                </a:cubicBezTo>
                <a:lnTo>
                  <a:pt x="824625" y="2101093"/>
                </a:lnTo>
                <a:cubicBezTo>
                  <a:pt x="919666" y="2155740"/>
                  <a:pt x="1036603" y="2155740"/>
                  <a:pt x="1131644" y="2101093"/>
                </a:cubicBezTo>
                <a:lnTo>
                  <a:pt x="1786574" y="1722855"/>
                </a:lnTo>
                <a:cubicBezTo>
                  <a:pt x="1881346" y="1667925"/>
                  <a:pt x="1939799" y="1566801"/>
                  <a:pt x="1940083" y="1457284"/>
                </a:cubicBezTo>
                <a:lnTo>
                  <a:pt x="1940083" y="701291"/>
                </a:lnTo>
                <a:cubicBezTo>
                  <a:pt x="1939815" y="591769"/>
                  <a:pt x="1881357" y="490638"/>
                  <a:pt x="1786574" y="435719"/>
                </a:cubicBezTo>
                <a:lnTo>
                  <a:pt x="1131644" y="57481"/>
                </a:lnTo>
                <a:cubicBezTo>
                  <a:pt x="1084949" y="30615"/>
                  <a:pt x="1032010" y="16489"/>
                  <a:pt x="978135" y="165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5" name="Google Shape;175;g256bf644971_0_44"/>
          <p:cNvSpPr/>
          <p:nvPr/>
        </p:nvSpPr>
        <p:spPr>
          <a:xfrm>
            <a:off x="4241582" y="3809704"/>
            <a:ext cx="197219" cy="217219"/>
          </a:xfrm>
          <a:custGeom>
            <a:avLst/>
            <a:gdLst/>
            <a:ahLst/>
            <a:cxnLst/>
            <a:rect l="l" t="t" r="r" b="b"/>
            <a:pathLst>
              <a:path w="197219" h="217219" extrusionOk="0">
                <a:moveTo>
                  <a:pt x="181367" y="175067"/>
                </a:moveTo>
                <a:lnTo>
                  <a:pt x="114956" y="213132"/>
                </a:lnTo>
                <a:cubicBezTo>
                  <a:pt x="104993" y="218883"/>
                  <a:pt x="92719" y="218883"/>
                  <a:pt x="82757" y="213132"/>
                </a:cubicBezTo>
                <a:lnTo>
                  <a:pt x="16346" y="174826"/>
                </a:lnTo>
                <a:cubicBezTo>
                  <a:pt x="6443" y="169110"/>
                  <a:pt x="315" y="158573"/>
                  <a:pt x="246" y="147142"/>
                </a:cubicBezTo>
                <a:lnTo>
                  <a:pt x="246" y="70529"/>
                </a:lnTo>
                <a:cubicBezTo>
                  <a:pt x="315" y="59097"/>
                  <a:pt x="6443" y="48560"/>
                  <a:pt x="16346" y="42845"/>
                </a:cubicBezTo>
                <a:lnTo>
                  <a:pt x="82757" y="4538"/>
                </a:lnTo>
                <a:cubicBezTo>
                  <a:pt x="92719" y="-1212"/>
                  <a:pt x="104993" y="-1212"/>
                  <a:pt x="114956" y="4538"/>
                </a:cubicBezTo>
                <a:lnTo>
                  <a:pt x="181367" y="42845"/>
                </a:lnTo>
                <a:cubicBezTo>
                  <a:pt x="191269" y="48560"/>
                  <a:pt x="197397" y="59097"/>
                  <a:pt x="197466" y="70529"/>
                </a:cubicBezTo>
                <a:lnTo>
                  <a:pt x="197466" y="147142"/>
                </a:lnTo>
                <a:cubicBezTo>
                  <a:pt x="197483" y="158659"/>
                  <a:pt x="191344" y="169308"/>
                  <a:pt x="181367" y="17506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6" name="Google Shape;176;g256bf644971_0_44"/>
          <p:cNvSpPr/>
          <p:nvPr/>
        </p:nvSpPr>
        <p:spPr>
          <a:xfrm>
            <a:off x="4260821" y="383071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7" name="Google Shape;177;g256bf644971_0_44"/>
          <p:cNvSpPr/>
          <p:nvPr/>
        </p:nvSpPr>
        <p:spPr>
          <a:xfrm>
            <a:off x="4659286" y="2811156"/>
            <a:ext cx="197541" cy="216736"/>
          </a:xfrm>
          <a:custGeom>
            <a:avLst/>
            <a:gdLst/>
            <a:ahLst/>
            <a:cxnLst/>
            <a:rect l="l" t="t" r="r" b="b"/>
            <a:pathLst>
              <a:path w="197541" h="216736" extrusionOk="0">
                <a:moveTo>
                  <a:pt x="181367" y="174343"/>
                </a:moveTo>
                <a:lnTo>
                  <a:pt x="114956" y="212649"/>
                </a:lnTo>
                <a:cubicBezTo>
                  <a:pt x="104993" y="218400"/>
                  <a:pt x="92719" y="218400"/>
                  <a:pt x="82757" y="212649"/>
                </a:cubicBezTo>
                <a:lnTo>
                  <a:pt x="16346" y="174343"/>
                </a:lnTo>
                <a:cubicBezTo>
                  <a:pt x="6395" y="168715"/>
                  <a:pt x="244" y="158169"/>
                  <a:pt x="246" y="146740"/>
                </a:cubicBezTo>
                <a:lnTo>
                  <a:pt x="246" y="70126"/>
                </a:lnTo>
                <a:cubicBezTo>
                  <a:pt x="315" y="58695"/>
                  <a:pt x="6443" y="48158"/>
                  <a:pt x="16346" y="42442"/>
                </a:cubicBezTo>
                <a:lnTo>
                  <a:pt x="83079" y="4538"/>
                </a:lnTo>
                <a:cubicBezTo>
                  <a:pt x="93041" y="-1212"/>
                  <a:pt x="105315" y="-1212"/>
                  <a:pt x="115278" y="4538"/>
                </a:cubicBezTo>
                <a:lnTo>
                  <a:pt x="181688" y="42845"/>
                </a:lnTo>
                <a:cubicBezTo>
                  <a:pt x="191591" y="48560"/>
                  <a:pt x="197719" y="59097"/>
                  <a:pt x="197788" y="70529"/>
                </a:cubicBezTo>
                <a:lnTo>
                  <a:pt x="197788" y="147142"/>
                </a:lnTo>
                <a:cubicBezTo>
                  <a:pt x="197581" y="158494"/>
                  <a:pt x="191317" y="168869"/>
                  <a:pt x="181367" y="17434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8" name="Google Shape;178;g256bf644971_0_44"/>
          <p:cNvSpPr/>
          <p:nvPr/>
        </p:nvSpPr>
        <p:spPr>
          <a:xfrm>
            <a:off x="4678524" y="2831525"/>
            <a:ext cx="159063" cy="175613"/>
          </a:xfrm>
          <a:custGeom>
            <a:avLst/>
            <a:gdLst/>
            <a:ahLst/>
            <a:cxnLst/>
            <a:rect l="l" t="t" r="r" b="b"/>
            <a:pathLst>
              <a:path w="159063" h="175613" extrusionOk="0">
                <a:moveTo>
                  <a:pt x="146431" y="141419"/>
                </a:moveTo>
                <a:lnTo>
                  <a:pt x="92739" y="172402"/>
                </a:lnTo>
                <a:cubicBezTo>
                  <a:pt x="84735" y="176984"/>
                  <a:pt x="74903" y="176984"/>
                  <a:pt x="66899" y="172402"/>
                </a:cubicBezTo>
                <a:lnTo>
                  <a:pt x="13207" y="141419"/>
                </a:lnTo>
                <a:cubicBezTo>
                  <a:pt x="5209" y="136802"/>
                  <a:pt x="272" y="128280"/>
                  <a:pt x="247" y="119047"/>
                </a:cubicBezTo>
                <a:lnTo>
                  <a:pt x="247" y="57080"/>
                </a:lnTo>
                <a:cubicBezTo>
                  <a:pt x="221" y="47833"/>
                  <a:pt x="5172" y="39287"/>
                  <a:pt x="13207" y="34708"/>
                </a:cubicBezTo>
                <a:lnTo>
                  <a:pt x="66899" y="3724"/>
                </a:lnTo>
                <a:cubicBezTo>
                  <a:pt x="74880" y="-941"/>
                  <a:pt x="84757" y="-941"/>
                  <a:pt x="92739" y="3724"/>
                </a:cubicBezTo>
                <a:lnTo>
                  <a:pt x="146431" y="34708"/>
                </a:lnTo>
                <a:cubicBezTo>
                  <a:pt x="154423" y="39320"/>
                  <a:pt x="159336" y="47854"/>
                  <a:pt x="159310" y="57080"/>
                </a:cubicBezTo>
                <a:lnTo>
                  <a:pt x="159310" y="119047"/>
                </a:lnTo>
                <a:cubicBezTo>
                  <a:pt x="159286" y="128259"/>
                  <a:pt x="154386" y="136770"/>
                  <a:pt x="146431" y="14141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9" name="Google Shape;179;g256bf644971_0_44"/>
          <p:cNvSpPr/>
          <p:nvPr/>
        </p:nvSpPr>
        <p:spPr>
          <a:xfrm>
            <a:off x="562751" y="851950"/>
            <a:ext cx="841524" cy="928655"/>
          </a:xfrm>
          <a:custGeom>
            <a:avLst/>
            <a:gdLst/>
            <a:ahLst/>
            <a:cxnLst/>
            <a:rect l="l" t="t" r="r" b="b"/>
            <a:pathLst>
              <a:path w="841524" h="928655" extrusionOk="0">
                <a:moveTo>
                  <a:pt x="773187" y="746703"/>
                </a:moveTo>
                <a:lnTo>
                  <a:pt x="489271" y="910552"/>
                </a:lnTo>
                <a:cubicBezTo>
                  <a:pt x="446930" y="934991"/>
                  <a:pt x="394765" y="934991"/>
                  <a:pt x="352424" y="910552"/>
                </a:cubicBezTo>
                <a:lnTo>
                  <a:pt x="68509" y="746703"/>
                </a:lnTo>
                <a:cubicBezTo>
                  <a:pt x="26286" y="722255"/>
                  <a:pt x="278" y="677182"/>
                  <a:pt x="246" y="628403"/>
                </a:cubicBezTo>
                <a:lnTo>
                  <a:pt x="246" y="300704"/>
                </a:lnTo>
                <a:cubicBezTo>
                  <a:pt x="278" y="251924"/>
                  <a:pt x="26286" y="206851"/>
                  <a:pt x="68509" y="182404"/>
                </a:cubicBezTo>
                <a:lnTo>
                  <a:pt x="352746" y="18554"/>
                </a:lnTo>
                <a:cubicBezTo>
                  <a:pt x="395087" y="-5884"/>
                  <a:pt x="447252" y="-5884"/>
                  <a:pt x="489593" y="18554"/>
                </a:cubicBezTo>
                <a:lnTo>
                  <a:pt x="773509" y="182404"/>
                </a:lnTo>
                <a:cubicBezTo>
                  <a:pt x="815731" y="206851"/>
                  <a:pt x="841739" y="251924"/>
                  <a:pt x="841771" y="300704"/>
                </a:cubicBezTo>
                <a:lnTo>
                  <a:pt x="841771" y="628403"/>
                </a:lnTo>
                <a:cubicBezTo>
                  <a:pt x="841673" y="677249"/>
                  <a:pt x="815533" y="722337"/>
                  <a:pt x="773187" y="74670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0" name="Google Shape;180;g256bf644971_0_44"/>
          <p:cNvSpPr/>
          <p:nvPr/>
        </p:nvSpPr>
        <p:spPr>
          <a:xfrm>
            <a:off x="512497" y="748764"/>
            <a:ext cx="1010463" cy="1062765"/>
          </a:xfrm>
          <a:custGeom>
            <a:avLst/>
            <a:gdLst/>
            <a:ahLst/>
            <a:cxnLst/>
            <a:rect l="l" t="t" r="r" b="b"/>
            <a:pathLst>
              <a:path w="1010463" h="1062765" extrusionOk="0">
                <a:moveTo>
                  <a:pt x="459510" y="1062990"/>
                </a:moveTo>
                <a:cubicBezTo>
                  <a:pt x="423977" y="1062996"/>
                  <a:pt x="389411" y="1051411"/>
                  <a:pt x="361061" y="1029994"/>
                </a:cubicBezTo>
                <a:lnTo>
                  <a:pt x="64829" y="805707"/>
                </a:lnTo>
                <a:cubicBezTo>
                  <a:pt x="18488" y="770559"/>
                  <a:pt x="-5645" y="713415"/>
                  <a:pt x="1478" y="655700"/>
                </a:cubicBezTo>
                <a:lnTo>
                  <a:pt x="47603" y="287119"/>
                </a:lnTo>
                <a:cubicBezTo>
                  <a:pt x="54945" y="229430"/>
                  <a:pt x="92409" y="179993"/>
                  <a:pt x="145971" y="157311"/>
                </a:cubicBezTo>
                <a:lnTo>
                  <a:pt x="488329" y="12937"/>
                </a:lnTo>
                <a:cubicBezTo>
                  <a:pt x="541969" y="-9538"/>
                  <a:pt x="603512" y="-1847"/>
                  <a:pt x="649968" y="33136"/>
                </a:cubicBezTo>
                <a:lnTo>
                  <a:pt x="946200" y="257423"/>
                </a:lnTo>
                <a:cubicBezTo>
                  <a:pt x="992511" y="292590"/>
                  <a:pt x="1016613" y="349731"/>
                  <a:pt x="1009471" y="407431"/>
                </a:cubicBezTo>
                <a:lnTo>
                  <a:pt x="963346" y="776012"/>
                </a:lnTo>
                <a:cubicBezTo>
                  <a:pt x="956067" y="833701"/>
                  <a:pt x="918621" y="883156"/>
                  <a:pt x="865058" y="905820"/>
                </a:cubicBezTo>
                <a:lnTo>
                  <a:pt x="865058" y="905820"/>
                </a:lnTo>
                <a:lnTo>
                  <a:pt x="522943" y="1050194"/>
                </a:lnTo>
                <a:cubicBezTo>
                  <a:pt x="502883" y="1058707"/>
                  <a:pt x="481303" y="1063060"/>
                  <a:pt x="459510" y="1062990"/>
                </a:cubicBezTo>
                <a:close/>
                <a:moveTo>
                  <a:pt x="551519" y="16236"/>
                </a:moveTo>
                <a:cubicBezTo>
                  <a:pt x="531969" y="16220"/>
                  <a:pt x="512615" y="20134"/>
                  <a:pt x="494607" y="27744"/>
                </a:cubicBezTo>
                <a:lnTo>
                  <a:pt x="152170" y="172118"/>
                </a:lnTo>
                <a:cubicBezTo>
                  <a:pt x="103894" y="192547"/>
                  <a:pt x="70155" y="237132"/>
                  <a:pt x="63622" y="289131"/>
                </a:cubicBezTo>
                <a:lnTo>
                  <a:pt x="17416" y="657712"/>
                </a:lnTo>
                <a:cubicBezTo>
                  <a:pt x="10994" y="709724"/>
                  <a:pt x="32734" y="761225"/>
                  <a:pt x="74489" y="792912"/>
                </a:cubicBezTo>
                <a:lnTo>
                  <a:pt x="370721" y="1017199"/>
                </a:lnTo>
                <a:cubicBezTo>
                  <a:pt x="412577" y="1048783"/>
                  <a:pt x="468083" y="1055712"/>
                  <a:pt x="516422" y="1035386"/>
                </a:cubicBezTo>
                <a:lnTo>
                  <a:pt x="858780" y="891012"/>
                </a:lnTo>
                <a:cubicBezTo>
                  <a:pt x="907044" y="870570"/>
                  <a:pt x="940778" y="825992"/>
                  <a:pt x="947327" y="774000"/>
                </a:cubicBezTo>
                <a:lnTo>
                  <a:pt x="993452" y="405419"/>
                </a:lnTo>
                <a:cubicBezTo>
                  <a:pt x="999892" y="353404"/>
                  <a:pt x="978148" y="301895"/>
                  <a:pt x="936379" y="270219"/>
                </a:cubicBezTo>
                <a:lnTo>
                  <a:pt x="640147" y="45932"/>
                </a:lnTo>
                <a:cubicBezTo>
                  <a:pt x="614621" y="26661"/>
                  <a:pt x="583506" y="16236"/>
                  <a:pt x="551519" y="1623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181" name="Google Shape;181;g256bf644971_0_44"/>
          <p:cNvGrpSpPr/>
          <p:nvPr/>
        </p:nvGrpSpPr>
        <p:grpSpPr>
          <a:xfrm>
            <a:off x="713604" y="1138148"/>
            <a:ext cx="457549" cy="373847"/>
            <a:chOff x="713604" y="1138148"/>
            <a:chExt cx="457549" cy="373847"/>
          </a:xfrm>
        </p:grpSpPr>
        <p:sp>
          <p:nvSpPr>
            <p:cNvPr id="182" name="Google Shape;182;g256bf644971_0_44"/>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3" name="Google Shape;183;g256bf644971_0_44"/>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4" name="Google Shape;184;g256bf644971_0_44"/>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5" name="Google Shape;185;g256bf644971_0_44"/>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6" name="Google Shape;186;g256bf644971_0_44"/>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7" name="Google Shape;187;g256bf644971_0_44"/>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188" name="Google Shape;188;g256bf644971_0_44"/>
          <p:cNvSpPr txBox="1"/>
          <p:nvPr/>
        </p:nvSpPr>
        <p:spPr>
          <a:xfrm>
            <a:off x="-80715" y="3506462"/>
            <a:ext cx="4043700" cy="1077178"/>
          </a:xfrm>
          <a:prstGeom prst="rect">
            <a:avLst/>
          </a:prstGeom>
          <a:noFill/>
          <a:ln>
            <a:noFill/>
          </a:ln>
        </p:spPr>
        <p:txBody>
          <a:bodyPr spcFirstLastPara="1" wrap="square" lIns="91400" tIns="45700" rIns="91400"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Lato"/>
                <a:ea typeface="Lato"/>
                <a:cs typeface="Lato"/>
                <a:sym typeface="Lato"/>
              </a:rPr>
              <a:t>Intelligent Agents in AI</a:t>
            </a:r>
            <a:r>
              <a:rPr lang="en-US" sz="1600" b="0" i="0" u="none" strike="noStrike" cap="none">
                <a:solidFill>
                  <a:schemeClr val="lt1"/>
                </a:solidFill>
                <a:latin typeface="Lato"/>
                <a:ea typeface="Lato"/>
                <a:cs typeface="Lato"/>
                <a:sym typeface="Lato"/>
              </a:rPr>
              <a:t> </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Architecture</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Communication</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Collaboration</a:t>
            </a:r>
            <a:endParaRPr sz="1600" b="0" i="0" u="none" strike="noStrike" cap="none">
              <a:solidFill>
                <a:srgbClr val="000000"/>
              </a:solidFill>
              <a:latin typeface="Lato"/>
              <a:ea typeface="Lato"/>
              <a:cs typeface="Lato"/>
              <a:sym typeface="Lato"/>
            </a:endParaRPr>
          </a:p>
        </p:txBody>
      </p:sp>
      <p:sp>
        <p:nvSpPr>
          <p:cNvPr id="189" name="Google Shape;189;g256bf644971_0_44"/>
          <p:cNvSpPr txBox="1"/>
          <p:nvPr/>
        </p:nvSpPr>
        <p:spPr>
          <a:xfrm>
            <a:off x="268774" y="2404249"/>
            <a:ext cx="3762300" cy="6465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Background</a:t>
            </a:r>
            <a:endParaRPr sz="3200" b="0" i="0" u="none" strike="noStrike" cap="none">
              <a:solidFill>
                <a:schemeClr val="accent1"/>
              </a:solidFill>
              <a:latin typeface="Lato Light"/>
              <a:ea typeface="Lato Light"/>
              <a:cs typeface="Lato Light"/>
              <a:sym typeface="Lato Light"/>
            </a:endParaRPr>
          </a:p>
        </p:txBody>
      </p:sp>
      <p:sp>
        <p:nvSpPr>
          <p:cNvPr id="190" name="Google Shape;190;g256bf644971_0_44"/>
          <p:cNvSpPr/>
          <p:nvPr/>
        </p:nvSpPr>
        <p:spPr>
          <a:xfrm>
            <a:off x="4279738" y="5221717"/>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91" name="Google Shape;191;g256bf644971_0_44"/>
          <p:cNvSpPr txBox="1"/>
          <p:nvPr/>
        </p:nvSpPr>
        <p:spPr>
          <a:xfrm>
            <a:off x="5725750" y="1512000"/>
            <a:ext cx="4631100" cy="133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Perceive</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Reason</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Extract knowledge</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Inference</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Derive conclusion</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Autonomous decisions</a:t>
            </a:r>
            <a:endParaRPr sz="1350">
              <a:solidFill>
                <a:schemeClr val="lt1"/>
              </a:solidFill>
              <a:latin typeface="Montserrat Light"/>
              <a:ea typeface="Montserrat Light"/>
              <a:cs typeface="Montserrat Light"/>
              <a:sym typeface="Montserrat Light"/>
            </a:endParaRPr>
          </a:p>
        </p:txBody>
      </p:sp>
      <p:sp>
        <p:nvSpPr>
          <p:cNvPr id="192" name="Google Shape;192;g256bf644971_0_44"/>
          <p:cNvSpPr txBox="1"/>
          <p:nvPr/>
        </p:nvSpPr>
        <p:spPr>
          <a:xfrm>
            <a:off x="5619765" y="3918151"/>
            <a:ext cx="4631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b="0" i="0" u="none" strike="noStrike" cap="none">
                <a:solidFill>
                  <a:schemeClr val="lt1"/>
                </a:solidFill>
                <a:latin typeface="Montserrat Light"/>
                <a:ea typeface="Montserrat Light"/>
                <a:cs typeface="Montserrat Light"/>
                <a:sym typeface="Montserrat Light"/>
              </a:rPr>
              <a:t>Communication: protocols, languages and frameworks</a:t>
            </a:r>
            <a:endParaRPr b="0" i="0" u="none" strike="noStrike" cap="none">
              <a:solidFill>
                <a:schemeClr val="lt1"/>
              </a:solidFill>
              <a:latin typeface="Montserrat Light"/>
              <a:ea typeface="Montserrat Light"/>
              <a:cs typeface="Montserrat Light"/>
              <a:sym typeface="Montserrat Light"/>
            </a:endParaRPr>
          </a:p>
        </p:txBody>
      </p:sp>
      <p:sp>
        <p:nvSpPr>
          <p:cNvPr id="193" name="Google Shape;193;g256bf644971_0_44"/>
          <p:cNvSpPr txBox="1"/>
          <p:nvPr/>
        </p:nvSpPr>
        <p:spPr>
          <a:xfrm>
            <a:off x="5619765" y="5111832"/>
            <a:ext cx="4631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b="0" i="0" u="none" strike="noStrike" cap="none">
                <a:solidFill>
                  <a:schemeClr val="lt1"/>
                </a:solidFill>
                <a:latin typeface="Montserrat Light"/>
                <a:ea typeface="Montserrat Light"/>
                <a:cs typeface="Montserrat Light"/>
                <a:sym typeface="Montserrat Light"/>
              </a:rPr>
              <a:t>Collaboration with users and other agents to achieve shared goals</a:t>
            </a:r>
            <a:endParaRPr b="0" i="0" u="none" strike="noStrike" cap="none">
              <a:solidFill>
                <a:schemeClr val="lt1"/>
              </a:solidFill>
              <a:latin typeface="Montserrat Light"/>
              <a:ea typeface="Montserrat Light"/>
              <a:cs typeface="Montserrat Light"/>
              <a:sym typeface="Montserrat Light"/>
            </a:endParaRPr>
          </a:p>
        </p:txBody>
      </p:sp>
      <p:sp>
        <p:nvSpPr>
          <p:cNvPr id="194" name="Google Shape;194;g256bf644971_0_44"/>
          <p:cNvSpPr/>
          <p:nvPr/>
        </p:nvSpPr>
        <p:spPr>
          <a:xfrm>
            <a:off x="4289164" y="5235300"/>
            <a:ext cx="140373" cy="154981"/>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pic>
        <p:nvPicPr>
          <p:cNvPr id="195" name="Google Shape;195;g256bf644971_0_44"/>
          <p:cNvPicPr preferRelativeResize="0">
            <a:picLocks noGrp="1"/>
          </p:cNvPicPr>
          <p:nvPr>
            <p:ph type="pic" idx="2"/>
          </p:nvPr>
        </p:nvPicPr>
        <p:blipFill rotWithShape="1">
          <a:blip r:embed="rId5">
            <a:alphaModFix/>
          </a:blip>
          <a:srcRect l="23232" r="23232"/>
          <a:stretch/>
        </p:blipFill>
        <p:spPr>
          <a:xfrm>
            <a:off x="129093" y="59148"/>
            <a:ext cx="2221631" cy="2158000"/>
          </a:xfrm>
          <a:prstGeom prst="rect">
            <a:avLst/>
          </a:prstGeom>
          <a:noFill/>
          <a:ln>
            <a:noFill/>
          </a:ln>
        </p:spPr>
      </p:pic>
      <p:sp>
        <p:nvSpPr>
          <p:cNvPr id="196" name="Google Shape;196;g256bf644971_0_44"/>
          <p:cNvSpPr txBox="1"/>
          <p:nvPr/>
        </p:nvSpPr>
        <p:spPr>
          <a:xfrm>
            <a:off x="5619765" y="3306451"/>
            <a:ext cx="4631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a:solidFill>
                  <a:schemeClr val="lt1"/>
                </a:solidFill>
                <a:latin typeface="Montserrat Light"/>
                <a:ea typeface="Montserrat Light"/>
                <a:cs typeface="Montserrat Light"/>
                <a:sym typeface="Montserrat Light"/>
              </a:rPr>
              <a:t>Architecture</a:t>
            </a:r>
            <a:r>
              <a:rPr lang="en-US" b="0" i="0" u="none" strike="noStrike" cap="none">
                <a:solidFill>
                  <a:schemeClr val="lt1"/>
                </a:solidFill>
                <a:latin typeface="Montserrat Light"/>
                <a:ea typeface="Montserrat Light"/>
                <a:cs typeface="Montserrat Light"/>
                <a:sym typeface="Montserrat Light"/>
              </a:rPr>
              <a:t>: </a:t>
            </a:r>
            <a:r>
              <a:rPr lang="en-US">
                <a:solidFill>
                  <a:schemeClr val="lt1"/>
                </a:solidFill>
                <a:latin typeface="Montserrat Light"/>
                <a:ea typeface="Montserrat Light"/>
                <a:cs typeface="Montserrat Light"/>
                <a:sym typeface="Montserrat Light"/>
              </a:rPr>
              <a:t>Reactive</a:t>
            </a:r>
            <a:endParaRPr b="0" i="0" u="none" strike="noStrike" cap="none">
              <a:solidFill>
                <a:schemeClr val="lt1"/>
              </a:solidFill>
              <a:latin typeface="Montserrat Light"/>
              <a:ea typeface="Montserrat Light"/>
              <a:cs typeface="Montserrat Light"/>
              <a:sym typeface="Montserrat Light"/>
            </a:endParaRPr>
          </a:p>
        </p:txBody>
      </p:sp>
      <p:pic>
        <p:nvPicPr>
          <p:cNvPr id="3" name="Slid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1360" y="572728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57d881ae7e_0_105"/>
          <p:cNvSpPr/>
          <p:nvPr/>
        </p:nvSpPr>
        <p:spPr>
          <a:xfrm>
            <a:off x="4272564" y="89891"/>
            <a:ext cx="11080043" cy="11047705"/>
          </a:xfrm>
          <a:custGeom>
            <a:avLst/>
            <a:gdLst/>
            <a:ahLst/>
            <a:cxnLst/>
            <a:rect l="l" t="t" r="r" b="b"/>
            <a:pathLst>
              <a:path w="11080043" h="11047705" extrusionOk="0">
                <a:moveTo>
                  <a:pt x="7531956" y="11047923"/>
                </a:moveTo>
                <a:cubicBezTo>
                  <a:pt x="6954544" y="11047923"/>
                  <a:pt x="6306215" y="10920851"/>
                  <a:pt x="5629308" y="10672743"/>
                </a:cubicBezTo>
                <a:cubicBezTo>
                  <a:pt x="4759932" y="10354058"/>
                  <a:pt x="3857069" y="9840539"/>
                  <a:pt x="3019327" y="9187797"/>
                </a:cubicBezTo>
                <a:cubicBezTo>
                  <a:pt x="2181587" y="8535055"/>
                  <a:pt x="1462982" y="7785661"/>
                  <a:pt x="941357" y="7020414"/>
                </a:cubicBezTo>
                <a:cubicBezTo>
                  <a:pt x="422870" y="6259833"/>
                  <a:pt x="107077" y="5496114"/>
                  <a:pt x="28028" y="4811826"/>
                </a:cubicBezTo>
                <a:cubicBezTo>
                  <a:pt x="-152690" y="3448157"/>
                  <a:pt x="550862" y="2287208"/>
                  <a:pt x="2062530" y="1454280"/>
                </a:cubicBezTo>
                <a:cubicBezTo>
                  <a:pt x="3570254" y="623846"/>
                  <a:pt x="5382904" y="251161"/>
                  <a:pt x="6638027" y="84736"/>
                </a:cubicBezTo>
                <a:cubicBezTo>
                  <a:pt x="7415877" y="-5156"/>
                  <a:pt x="8003431" y="-22780"/>
                  <a:pt x="8486900" y="29208"/>
                </a:cubicBezTo>
                <a:cubicBezTo>
                  <a:pt x="9037586" y="88438"/>
                  <a:pt x="9464949" y="241584"/>
                  <a:pt x="9793380" y="497418"/>
                </a:cubicBezTo>
                <a:lnTo>
                  <a:pt x="9793380" y="497418"/>
                </a:lnTo>
                <a:cubicBezTo>
                  <a:pt x="10121812" y="753332"/>
                  <a:pt x="10374735" y="1130202"/>
                  <a:pt x="10566723" y="1649515"/>
                </a:cubicBezTo>
                <a:cubicBezTo>
                  <a:pt x="10735285" y="2105654"/>
                  <a:pt x="10861666" y="2679610"/>
                  <a:pt x="10964543" y="3455400"/>
                </a:cubicBezTo>
                <a:cubicBezTo>
                  <a:pt x="11109439" y="4712920"/>
                  <a:pt x="11191144" y="6561217"/>
                  <a:pt x="10753960" y="8225785"/>
                </a:cubicBezTo>
                <a:cubicBezTo>
                  <a:pt x="10315731" y="9894700"/>
                  <a:pt x="9361348" y="10860334"/>
                  <a:pt x="7994576" y="11018309"/>
                </a:cubicBezTo>
                <a:cubicBezTo>
                  <a:pt x="7841187" y="11038325"/>
                  <a:pt x="7686646" y="11048219"/>
                  <a:pt x="7531956" y="11047924"/>
                </a:cubicBezTo>
                <a:close/>
                <a:moveTo>
                  <a:pt x="7910295" y="16492"/>
                </a:moveTo>
                <a:cubicBezTo>
                  <a:pt x="7542500" y="16492"/>
                  <a:pt x="7122704" y="45142"/>
                  <a:pt x="6639717" y="100912"/>
                </a:cubicBezTo>
                <a:cubicBezTo>
                  <a:pt x="5386044" y="267176"/>
                  <a:pt x="3575487" y="639378"/>
                  <a:pt x="2070016" y="1469007"/>
                </a:cubicBezTo>
                <a:cubicBezTo>
                  <a:pt x="564546" y="2298636"/>
                  <a:pt x="-135785" y="3453147"/>
                  <a:pt x="43967" y="4810136"/>
                </a:cubicBezTo>
                <a:cubicBezTo>
                  <a:pt x="206089" y="6213640"/>
                  <a:pt x="1322031" y="7845455"/>
                  <a:pt x="3029148" y="9175484"/>
                </a:cubicBezTo>
                <a:cubicBezTo>
                  <a:pt x="4736266" y="10505514"/>
                  <a:pt x="6591660" y="11188434"/>
                  <a:pt x="7992322" y="11002615"/>
                </a:cubicBezTo>
                <a:cubicBezTo>
                  <a:pt x="9352252" y="10845445"/>
                  <a:pt x="10301724" y="9883996"/>
                  <a:pt x="10738183" y="8221923"/>
                </a:cubicBezTo>
                <a:cubicBezTo>
                  <a:pt x="11174642" y="6559848"/>
                  <a:pt x="11093420" y="4713645"/>
                  <a:pt x="10948363" y="3457734"/>
                </a:cubicBezTo>
                <a:cubicBezTo>
                  <a:pt x="10734239" y="1842416"/>
                  <a:pt x="10396711" y="988484"/>
                  <a:pt x="9783237" y="510536"/>
                </a:cubicBezTo>
                <a:cubicBezTo>
                  <a:pt x="9352735" y="174709"/>
                  <a:pt x="8775968" y="16492"/>
                  <a:pt x="7910617" y="164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2" name="Google Shape;202;g257d881ae7e_0_105"/>
          <p:cNvSpPr/>
          <p:nvPr/>
        </p:nvSpPr>
        <p:spPr>
          <a:xfrm>
            <a:off x="-538699" y="-116684"/>
            <a:ext cx="1614947" cy="1781344"/>
          </a:xfrm>
          <a:custGeom>
            <a:avLst/>
            <a:gdLst/>
            <a:ahLst/>
            <a:cxnLst/>
            <a:rect l="l" t="t" r="r" b="b"/>
            <a:pathLst>
              <a:path w="1614947" h="1781344" extrusionOk="0">
                <a:moveTo>
                  <a:pt x="807720" y="1781570"/>
                </a:moveTo>
                <a:cubicBezTo>
                  <a:pt x="760735" y="1781605"/>
                  <a:pt x="714567" y="1769282"/>
                  <a:pt x="673852" y="1745839"/>
                </a:cubicBezTo>
                <a:lnTo>
                  <a:pt x="134517" y="1434315"/>
                </a:lnTo>
                <a:cubicBezTo>
                  <a:pt x="51543" y="1386404"/>
                  <a:pt x="380" y="1297935"/>
                  <a:pt x="246" y="1202142"/>
                </a:cubicBezTo>
                <a:lnTo>
                  <a:pt x="246" y="579256"/>
                </a:lnTo>
                <a:cubicBezTo>
                  <a:pt x="390" y="483676"/>
                  <a:pt x="51383" y="395389"/>
                  <a:pt x="134114" y="347485"/>
                </a:cubicBezTo>
                <a:lnTo>
                  <a:pt x="673852" y="35961"/>
                </a:lnTo>
                <a:cubicBezTo>
                  <a:pt x="756734" y="-11687"/>
                  <a:pt x="858706" y="-11687"/>
                  <a:pt x="941588" y="35961"/>
                </a:cubicBezTo>
                <a:lnTo>
                  <a:pt x="1481326" y="347485"/>
                </a:lnTo>
                <a:cubicBezTo>
                  <a:pt x="1564057" y="395389"/>
                  <a:pt x="1615050" y="483676"/>
                  <a:pt x="1615194" y="579256"/>
                </a:cubicBezTo>
                <a:lnTo>
                  <a:pt x="1615194" y="1202142"/>
                </a:lnTo>
                <a:cubicBezTo>
                  <a:pt x="1615029" y="1297737"/>
                  <a:pt x="1564045" y="1386038"/>
                  <a:pt x="1481326" y="1433993"/>
                </a:cubicBezTo>
                <a:lnTo>
                  <a:pt x="941991" y="1745517"/>
                </a:lnTo>
                <a:cubicBezTo>
                  <a:pt x="901189" y="1769141"/>
                  <a:pt x="854871" y="1781578"/>
                  <a:pt x="807720" y="1781570"/>
                </a:cubicBezTo>
                <a:close/>
                <a:moveTo>
                  <a:pt x="807720" y="16325"/>
                </a:moveTo>
                <a:cubicBezTo>
                  <a:pt x="763552" y="16283"/>
                  <a:pt x="720153" y="27886"/>
                  <a:pt x="681902" y="49964"/>
                </a:cubicBezTo>
                <a:lnTo>
                  <a:pt x="142567" y="361488"/>
                </a:lnTo>
                <a:cubicBezTo>
                  <a:pt x="64682" y="406404"/>
                  <a:pt x="16596" y="489366"/>
                  <a:pt x="16346" y="579256"/>
                </a:cubicBezTo>
                <a:lnTo>
                  <a:pt x="16346" y="1202142"/>
                </a:lnTo>
                <a:cubicBezTo>
                  <a:pt x="16505" y="1291993"/>
                  <a:pt x="64421" y="1374988"/>
                  <a:pt x="142164" y="1420071"/>
                </a:cubicBezTo>
                <a:lnTo>
                  <a:pt x="681902" y="1731594"/>
                </a:lnTo>
                <a:cubicBezTo>
                  <a:pt x="759819" y="1776415"/>
                  <a:pt x="855702" y="1776415"/>
                  <a:pt x="933619" y="1731594"/>
                </a:cubicBezTo>
                <a:lnTo>
                  <a:pt x="1472954" y="1420071"/>
                </a:lnTo>
                <a:cubicBezTo>
                  <a:pt x="1550852" y="1375090"/>
                  <a:pt x="1598933" y="1292076"/>
                  <a:pt x="1599175" y="1202142"/>
                </a:cubicBezTo>
                <a:lnTo>
                  <a:pt x="1599175" y="579256"/>
                </a:lnTo>
                <a:cubicBezTo>
                  <a:pt x="1599037" y="489420"/>
                  <a:pt x="1551111" y="406439"/>
                  <a:pt x="1473357" y="361407"/>
                </a:cubicBezTo>
                <a:lnTo>
                  <a:pt x="934021" y="49884"/>
                </a:lnTo>
                <a:cubicBezTo>
                  <a:pt x="895623" y="27738"/>
                  <a:pt x="852050" y="16133"/>
                  <a:pt x="807720" y="1624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3" name="Google Shape;203;g257d881ae7e_0_105"/>
          <p:cNvSpPr/>
          <p:nvPr/>
        </p:nvSpPr>
        <p:spPr>
          <a:xfrm>
            <a:off x="-2252578" y="4470338"/>
            <a:ext cx="2681462" cy="2958588"/>
          </a:xfrm>
          <a:custGeom>
            <a:avLst/>
            <a:gdLst/>
            <a:ahLst/>
            <a:cxnLst/>
            <a:rect l="l" t="t" r="r" b="b"/>
            <a:pathLst>
              <a:path w="2681462" h="2958588" extrusionOk="0">
                <a:moveTo>
                  <a:pt x="1341018" y="2958813"/>
                </a:moveTo>
                <a:cubicBezTo>
                  <a:pt x="1263665" y="2958967"/>
                  <a:pt x="1187630" y="2938791"/>
                  <a:pt x="1120535" y="2900307"/>
                </a:cubicBezTo>
                <a:lnTo>
                  <a:pt x="221052" y="2380592"/>
                </a:lnTo>
                <a:cubicBezTo>
                  <a:pt x="84726" y="2301772"/>
                  <a:pt x="621" y="2156413"/>
                  <a:pt x="246" y="1998974"/>
                </a:cubicBezTo>
                <a:lnTo>
                  <a:pt x="246" y="960107"/>
                </a:lnTo>
                <a:cubicBezTo>
                  <a:pt x="679" y="802641"/>
                  <a:pt x="84761" y="657261"/>
                  <a:pt x="221052" y="578328"/>
                </a:cubicBezTo>
                <a:lnTo>
                  <a:pt x="1120857" y="59015"/>
                </a:lnTo>
                <a:cubicBezTo>
                  <a:pt x="1257389" y="-19371"/>
                  <a:pt x="1425291" y="-19371"/>
                  <a:pt x="1561824" y="59015"/>
                </a:cubicBezTo>
                <a:lnTo>
                  <a:pt x="2461226" y="578328"/>
                </a:lnTo>
                <a:cubicBezTo>
                  <a:pt x="2597466" y="657270"/>
                  <a:pt x="2681442" y="802680"/>
                  <a:pt x="2681709" y="960107"/>
                </a:cubicBezTo>
                <a:lnTo>
                  <a:pt x="2681709" y="1998974"/>
                </a:lnTo>
                <a:cubicBezTo>
                  <a:pt x="2681492" y="2156414"/>
                  <a:pt x="2597502" y="2301846"/>
                  <a:pt x="2461226" y="2380753"/>
                </a:cubicBezTo>
                <a:lnTo>
                  <a:pt x="2457201" y="2373832"/>
                </a:lnTo>
                <a:lnTo>
                  <a:pt x="2461226" y="2380753"/>
                </a:lnTo>
                <a:lnTo>
                  <a:pt x="1561502" y="2900307"/>
                </a:lnTo>
                <a:cubicBezTo>
                  <a:pt x="1494402" y="2938781"/>
                  <a:pt x="1418370" y="2958956"/>
                  <a:pt x="1341018" y="2958813"/>
                </a:cubicBezTo>
                <a:close/>
                <a:moveTo>
                  <a:pt x="1341018" y="16202"/>
                </a:moveTo>
                <a:cubicBezTo>
                  <a:pt x="1266487" y="16005"/>
                  <a:pt x="1193219" y="35434"/>
                  <a:pt x="1128584" y="72535"/>
                </a:cubicBezTo>
                <a:lnTo>
                  <a:pt x="229102" y="592250"/>
                </a:lnTo>
                <a:cubicBezTo>
                  <a:pt x="97826" y="668308"/>
                  <a:pt x="16913" y="808421"/>
                  <a:pt x="16668" y="960107"/>
                </a:cubicBezTo>
                <a:lnTo>
                  <a:pt x="16668" y="1998974"/>
                </a:lnTo>
                <a:cubicBezTo>
                  <a:pt x="16954" y="2150607"/>
                  <a:pt x="97864" y="2290652"/>
                  <a:pt x="229102" y="2366669"/>
                </a:cubicBezTo>
                <a:lnTo>
                  <a:pt x="1128906" y="2885982"/>
                </a:lnTo>
                <a:cubicBezTo>
                  <a:pt x="1260401" y="2961708"/>
                  <a:pt x="1422280" y="2961708"/>
                  <a:pt x="1553774" y="2885982"/>
                </a:cubicBezTo>
                <a:lnTo>
                  <a:pt x="2453176" y="2366669"/>
                </a:lnTo>
                <a:cubicBezTo>
                  <a:pt x="2584433" y="2290661"/>
                  <a:pt x="2665372" y="2150620"/>
                  <a:pt x="2665690" y="1998974"/>
                </a:cubicBezTo>
                <a:lnTo>
                  <a:pt x="2665690" y="960107"/>
                </a:lnTo>
                <a:cubicBezTo>
                  <a:pt x="2665413" y="808408"/>
                  <a:pt x="2584471" y="668300"/>
                  <a:pt x="2453176" y="592250"/>
                </a:cubicBezTo>
                <a:lnTo>
                  <a:pt x="1553452" y="72938"/>
                </a:lnTo>
                <a:cubicBezTo>
                  <a:pt x="1488847" y="35717"/>
                  <a:pt x="1415582" y="16150"/>
                  <a:pt x="1341018" y="1620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4" name="Google Shape;204;g257d881ae7e_0_105"/>
          <p:cNvSpPr/>
          <p:nvPr/>
        </p:nvSpPr>
        <p:spPr>
          <a:xfrm>
            <a:off x="-599878" y="4345437"/>
            <a:ext cx="683829" cy="753221"/>
          </a:xfrm>
          <a:custGeom>
            <a:avLst/>
            <a:gdLst/>
            <a:ahLst/>
            <a:cxnLst/>
            <a:rect l="l" t="t" r="r" b="b"/>
            <a:pathLst>
              <a:path w="683829" h="753221" extrusionOk="0">
                <a:moveTo>
                  <a:pt x="342121" y="753446"/>
                </a:moveTo>
                <a:cubicBezTo>
                  <a:pt x="321685" y="753447"/>
                  <a:pt x="301611" y="748062"/>
                  <a:pt x="283921" y="737834"/>
                </a:cubicBezTo>
                <a:lnTo>
                  <a:pt x="58527" y="607784"/>
                </a:lnTo>
                <a:cubicBezTo>
                  <a:pt x="22548" y="586923"/>
                  <a:pt x="358" y="548528"/>
                  <a:pt x="246" y="506947"/>
                </a:cubicBezTo>
                <a:lnTo>
                  <a:pt x="246" y="246688"/>
                </a:lnTo>
                <a:cubicBezTo>
                  <a:pt x="358" y="205107"/>
                  <a:pt x="22548" y="166713"/>
                  <a:pt x="58527" y="145851"/>
                </a:cubicBezTo>
                <a:lnTo>
                  <a:pt x="283921" y="15802"/>
                </a:lnTo>
                <a:cubicBezTo>
                  <a:pt x="319969" y="-4967"/>
                  <a:pt x="364353" y="-4967"/>
                  <a:pt x="400401" y="15802"/>
                </a:cubicBezTo>
                <a:lnTo>
                  <a:pt x="625795" y="145851"/>
                </a:lnTo>
                <a:cubicBezTo>
                  <a:pt x="661774" y="166713"/>
                  <a:pt x="683964" y="205107"/>
                  <a:pt x="684076" y="246688"/>
                </a:cubicBezTo>
                <a:lnTo>
                  <a:pt x="684076" y="506948"/>
                </a:lnTo>
                <a:cubicBezTo>
                  <a:pt x="683964" y="548529"/>
                  <a:pt x="661774" y="586923"/>
                  <a:pt x="625795" y="607785"/>
                </a:cubicBezTo>
                <a:lnTo>
                  <a:pt x="400401" y="737915"/>
                </a:lnTo>
                <a:cubicBezTo>
                  <a:pt x="382665" y="748093"/>
                  <a:pt x="362571" y="753448"/>
                  <a:pt x="342121" y="753446"/>
                </a:cubicBezTo>
                <a:close/>
                <a:moveTo>
                  <a:pt x="342121" y="16284"/>
                </a:moveTo>
                <a:cubicBezTo>
                  <a:pt x="324514" y="16290"/>
                  <a:pt x="307219" y="20925"/>
                  <a:pt x="291971" y="29724"/>
                </a:cubicBezTo>
                <a:lnTo>
                  <a:pt x="66577" y="159774"/>
                </a:lnTo>
                <a:cubicBezTo>
                  <a:pt x="35538" y="177727"/>
                  <a:pt x="16402" y="210838"/>
                  <a:pt x="16346" y="246688"/>
                </a:cubicBezTo>
                <a:lnTo>
                  <a:pt x="16346" y="506948"/>
                </a:lnTo>
                <a:cubicBezTo>
                  <a:pt x="16402" y="542798"/>
                  <a:pt x="35538" y="575909"/>
                  <a:pt x="66577" y="593862"/>
                </a:cubicBezTo>
                <a:lnTo>
                  <a:pt x="291971" y="723911"/>
                </a:lnTo>
                <a:cubicBezTo>
                  <a:pt x="323033" y="741821"/>
                  <a:pt x="361289" y="741821"/>
                  <a:pt x="392351" y="723911"/>
                </a:cubicBezTo>
                <a:lnTo>
                  <a:pt x="617745" y="593782"/>
                </a:lnTo>
                <a:cubicBezTo>
                  <a:pt x="648784" y="575828"/>
                  <a:pt x="667920" y="542717"/>
                  <a:pt x="667976" y="506867"/>
                </a:cubicBezTo>
                <a:lnTo>
                  <a:pt x="667976" y="246688"/>
                </a:lnTo>
                <a:cubicBezTo>
                  <a:pt x="667920" y="210838"/>
                  <a:pt x="648784" y="177727"/>
                  <a:pt x="617745" y="159774"/>
                </a:cubicBezTo>
                <a:lnTo>
                  <a:pt x="392351" y="29724"/>
                </a:lnTo>
                <a:cubicBezTo>
                  <a:pt x="377079" y="20911"/>
                  <a:pt x="359754" y="16276"/>
                  <a:pt x="342121" y="1628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5" name="Google Shape;205;g257d881ae7e_0_105"/>
          <p:cNvSpPr/>
          <p:nvPr/>
        </p:nvSpPr>
        <p:spPr>
          <a:xfrm>
            <a:off x="1571309" y="-1597284"/>
            <a:ext cx="2663109" cy="2937464"/>
          </a:xfrm>
          <a:custGeom>
            <a:avLst/>
            <a:gdLst/>
            <a:ahLst/>
            <a:cxnLst/>
            <a:rect l="l" t="t" r="r" b="b"/>
            <a:pathLst>
              <a:path w="2663109" h="2937464" extrusionOk="0">
                <a:moveTo>
                  <a:pt x="1331680" y="2937690"/>
                </a:moveTo>
                <a:cubicBezTo>
                  <a:pt x="1254834" y="2937744"/>
                  <a:pt x="1179325" y="2917595"/>
                  <a:pt x="1112726" y="2879264"/>
                </a:cubicBezTo>
                <a:lnTo>
                  <a:pt x="219200" y="2363573"/>
                </a:lnTo>
                <a:cubicBezTo>
                  <a:pt x="83886" y="2285241"/>
                  <a:pt x="479" y="2140850"/>
                  <a:pt x="246" y="1984530"/>
                </a:cubicBezTo>
                <a:lnTo>
                  <a:pt x="246" y="953309"/>
                </a:lnTo>
                <a:cubicBezTo>
                  <a:pt x="578" y="796952"/>
                  <a:pt x="84071" y="652573"/>
                  <a:pt x="219442" y="574266"/>
                </a:cubicBezTo>
                <a:lnTo>
                  <a:pt x="1112968" y="58655"/>
                </a:lnTo>
                <a:cubicBezTo>
                  <a:pt x="1248537" y="-19251"/>
                  <a:pt x="1415307" y="-19251"/>
                  <a:pt x="1550876" y="58655"/>
                </a:cubicBezTo>
                <a:lnTo>
                  <a:pt x="2444402" y="574266"/>
                </a:lnTo>
                <a:cubicBezTo>
                  <a:pt x="2579705" y="652649"/>
                  <a:pt x="2663102" y="797053"/>
                  <a:pt x="2663356" y="953389"/>
                </a:cubicBezTo>
                <a:lnTo>
                  <a:pt x="2663356" y="1984530"/>
                </a:lnTo>
                <a:cubicBezTo>
                  <a:pt x="2663124" y="2140850"/>
                  <a:pt x="2579716" y="2285241"/>
                  <a:pt x="2444402" y="2363573"/>
                </a:cubicBezTo>
                <a:lnTo>
                  <a:pt x="1550876" y="2879264"/>
                </a:lnTo>
                <a:cubicBezTo>
                  <a:pt x="1484207" y="2917636"/>
                  <a:pt x="1408609" y="2937786"/>
                  <a:pt x="1331680" y="2937690"/>
                </a:cubicBezTo>
                <a:close/>
                <a:moveTo>
                  <a:pt x="1331680" y="16405"/>
                </a:moveTo>
                <a:cubicBezTo>
                  <a:pt x="1257654" y="16370"/>
                  <a:pt x="1184921" y="35798"/>
                  <a:pt x="1120776" y="72738"/>
                </a:cubicBezTo>
                <a:lnTo>
                  <a:pt x="227250" y="588349"/>
                </a:lnTo>
                <a:cubicBezTo>
                  <a:pt x="96923" y="663860"/>
                  <a:pt x="16593" y="802959"/>
                  <a:pt x="16346" y="953550"/>
                </a:cubicBezTo>
                <a:lnTo>
                  <a:pt x="16346" y="1984530"/>
                </a:lnTo>
                <a:cubicBezTo>
                  <a:pt x="16572" y="2135106"/>
                  <a:pt x="96912" y="2274191"/>
                  <a:pt x="227250" y="2349651"/>
                </a:cubicBezTo>
                <a:lnTo>
                  <a:pt x="1120776" y="2865261"/>
                </a:lnTo>
                <a:cubicBezTo>
                  <a:pt x="1251337" y="2940391"/>
                  <a:pt x="1412024" y="2940391"/>
                  <a:pt x="1542585" y="2865261"/>
                </a:cubicBezTo>
                <a:lnTo>
                  <a:pt x="2436111" y="2349651"/>
                </a:lnTo>
                <a:cubicBezTo>
                  <a:pt x="2566437" y="2274179"/>
                  <a:pt x="2646772" y="2135102"/>
                  <a:pt x="2647015" y="1984530"/>
                </a:cubicBezTo>
                <a:lnTo>
                  <a:pt x="2647015" y="953309"/>
                </a:lnTo>
                <a:cubicBezTo>
                  <a:pt x="2646768" y="802717"/>
                  <a:pt x="2566438" y="663618"/>
                  <a:pt x="2436111" y="588108"/>
                </a:cubicBezTo>
                <a:lnTo>
                  <a:pt x="1542585" y="72497"/>
                </a:lnTo>
                <a:cubicBezTo>
                  <a:pt x="1478440" y="35556"/>
                  <a:pt x="1405707" y="16129"/>
                  <a:pt x="1331680" y="1616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6" name="Google Shape;206;g257d881ae7e_0_105"/>
          <p:cNvSpPr/>
          <p:nvPr/>
        </p:nvSpPr>
        <p:spPr>
          <a:xfrm>
            <a:off x="3444734" y="-1040158"/>
            <a:ext cx="1519799" cy="1676172"/>
          </a:xfrm>
          <a:custGeom>
            <a:avLst/>
            <a:gdLst/>
            <a:ahLst/>
            <a:cxnLst/>
            <a:rect l="l" t="t" r="r" b="b"/>
            <a:pathLst>
              <a:path w="1519799" h="1676172" extrusionOk="0">
                <a:moveTo>
                  <a:pt x="760307" y="1676398"/>
                </a:moveTo>
                <a:cubicBezTo>
                  <a:pt x="716037" y="1676440"/>
                  <a:pt x="672534" y="1664838"/>
                  <a:pt x="634167" y="1642759"/>
                </a:cubicBezTo>
                <a:lnTo>
                  <a:pt x="126387" y="1349745"/>
                </a:lnTo>
                <a:cubicBezTo>
                  <a:pt x="48455" y="1304572"/>
                  <a:pt x="415" y="1221391"/>
                  <a:pt x="246" y="1131333"/>
                </a:cubicBezTo>
                <a:lnTo>
                  <a:pt x="246" y="545305"/>
                </a:lnTo>
                <a:cubicBezTo>
                  <a:pt x="415" y="455246"/>
                  <a:pt x="48455" y="372065"/>
                  <a:pt x="126387" y="326893"/>
                </a:cubicBezTo>
                <a:lnTo>
                  <a:pt x="634006" y="33879"/>
                </a:lnTo>
                <a:cubicBezTo>
                  <a:pt x="712111" y="-10993"/>
                  <a:pt x="808182" y="-10993"/>
                  <a:pt x="886286" y="33879"/>
                </a:cubicBezTo>
                <a:lnTo>
                  <a:pt x="1393906" y="326893"/>
                </a:lnTo>
                <a:cubicBezTo>
                  <a:pt x="1471861" y="372041"/>
                  <a:pt x="1519910" y="455237"/>
                  <a:pt x="1520046" y="545305"/>
                </a:cubicBezTo>
                <a:lnTo>
                  <a:pt x="1520046" y="1131333"/>
                </a:lnTo>
                <a:cubicBezTo>
                  <a:pt x="1519909" y="1221400"/>
                  <a:pt x="1471861" y="1304596"/>
                  <a:pt x="1393906" y="1349745"/>
                </a:cubicBezTo>
                <a:lnTo>
                  <a:pt x="886447" y="1642759"/>
                </a:lnTo>
                <a:cubicBezTo>
                  <a:pt x="848084" y="1664849"/>
                  <a:pt x="804578" y="1676451"/>
                  <a:pt x="760307" y="1676398"/>
                </a:cubicBezTo>
                <a:close/>
                <a:moveTo>
                  <a:pt x="760307" y="16255"/>
                </a:moveTo>
                <a:cubicBezTo>
                  <a:pt x="718847" y="16234"/>
                  <a:pt x="678114" y="27143"/>
                  <a:pt x="642217" y="47882"/>
                </a:cubicBezTo>
                <a:lnTo>
                  <a:pt x="134436" y="340815"/>
                </a:lnTo>
                <a:cubicBezTo>
                  <a:pt x="61481" y="383115"/>
                  <a:pt x="16509" y="460991"/>
                  <a:pt x="16346" y="545305"/>
                </a:cubicBezTo>
                <a:lnTo>
                  <a:pt x="16346" y="1131333"/>
                </a:lnTo>
                <a:cubicBezTo>
                  <a:pt x="16459" y="1215660"/>
                  <a:pt x="61444" y="1293558"/>
                  <a:pt x="134436" y="1335822"/>
                </a:cubicBezTo>
                <a:lnTo>
                  <a:pt x="642056" y="1628836"/>
                </a:lnTo>
                <a:cubicBezTo>
                  <a:pt x="715166" y="1670882"/>
                  <a:pt x="805126" y="1670882"/>
                  <a:pt x="878237" y="1628836"/>
                </a:cubicBezTo>
                <a:lnTo>
                  <a:pt x="1386016" y="1335822"/>
                </a:lnTo>
                <a:cubicBezTo>
                  <a:pt x="1459027" y="1293567"/>
                  <a:pt x="1504041" y="1215672"/>
                  <a:pt x="1504187" y="1131333"/>
                </a:cubicBezTo>
                <a:lnTo>
                  <a:pt x="1504187" y="545305"/>
                </a:lnTo>
                <a:cubicBezTo>
                  <a:pt x="1504024" y="460970"/>
                  <a:pt x="1459015" y="383083"/>
                  <a:pt x="1386016" y="340815"/>
                </a:cubicBezTo>
                <a:lnTo>
                  <a:pt x="878397" y="47882"/>
                </a:lnTo>
                <a:cubicBezTo>
                  <a:pt x="842507" y="27125"/>
                  <a:pt x="801769" y="16215"/>
                  <a:pt x="760307" y="1625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7" name="Google Shape;207;g257d881ae7e_0_105"/>
          <p:cNvSpPr/>
          <p:nvPr/>
        </p:nvSpPr>
        <p:spPr>
          <a:xfrm>
            <a:off x="8079316" y="1046356"/>
            <a:ext cx="692201" cy="762517"/>
          </a:xfrm>
          <a:custGeom>
            <a:avLst/>
            <a:gdLst/>
            <a:ahLst/>
            <a:cxnLst/>
            <a:rect l="l" t="t" r="r" b="b"/>
            <a:pathLst>
              <a:path w="692201" h="762517" extrusionOk="0">
                <a:moveTo>
                  <a:pt x="346307" y="762742"/>
                </a:moveTo>
                <a:cubicBezTo>
                  <a:pt x="325595" y="762629"/>
                  <a:pt x="305275" y="757078"/>
                  <a:pt x="287384" y="746647"/>
                </a:cubicBezTo>
                <a:lnTo>
                  <a:pt x="59171" y="614907"/>
                </a:lnTo>
                <a:cubicBezTo>
                  <a:pt x="22742" y="593823"/>
                  <a:pt x="293" y="554946"/>
                  <a:pt x="247" y="512864"/>
                </a:cubicBezTo>
                <a:lnTo>
                  <a:pt x="246" y="249706"/>
                </a:lnTo>
                <a:cubicBezTo>
                  <a:pt x="308" y="207628"/>
                  <a:pt x="22754" y="168759"/>
                  <a:pt x="59170" y="147663"/>
                </a:cubicBezTo>
                <a:lnTo>
                  <a:pt x="287383" y="15923"/>
                </a:lnTo>
                <a:cubicBezTo>
                  <a:pt x="323876" y="-5007"/>
                  <a:pt x="368738" y="-5007"/>
                  <a:pt x="405231" y="15923"/>
                </a:cubicBezTo>
                <a:lnTo>
                  <a:pt x="633523" y="147663"/>
                </a:lnTo>
                <a:cubicBezTo>
                  <a:pt x="669916" y="168783"/>
                  <a:pt x="692353" y="207637"/>
                  <a:pt x="692447" y="249706"/>
                </a:cubicBezTo>
                <a:lnTo>
                  <a:pt x="692448" y="513185"/>
                </a:lnTo>
                <a:cubicBezTo>
                  <a:pt x="692370" y="555259"/>
                  <a:pt x="669929" y="594121"/>
                  <a:pt x="633524" y="615229"/>
                </a:cubicBezTo>
                <a:lnTo>
                  <a:pt x="405231" y="747291"/>
                </a:lnTo>
                <a:cubicBezTo>
                  <a:pt x="387282" y="757508"/>
                  <a:pt x="366963" y="762836"/>
                  <a:pt x="346307" y="762742"/>
                </a:cubicBezTo>
                <a:close/>
                <a:moveTo>
                  <a:pt x="346307" y="16326"/>
                </a:moveTo>
                <a:cubicBezTo>
                  <a:pt x="328460" y="16315"/>
                  <a:pt x="310920" y="20976"/>
                  <a:pt x="295433" y="29846"/>
                </a:cubicBezTo>
                <a:lnTo>
                  <a:pt x="67221" y="161585"/>
                </a:lnTo>
                <a:cubicBezTo>
                  <a:pt x="35761" y="179801"/>
                  <a:pt x="16356" y="213361"/>
                  <a:pt x="16266" y="249706"/>
                </a:cubicBezTo>
                <a:lnTo>
                  <a:pt x="16266" y="513185"/>
                </a:lnTo>
                <a:cubicBezTo>
                  <a:pt x="16212" y="549675"/>
                  <a:pt x="35637" y="583421"/>
                  <a:pt x="67221" y="601709"/>
                </a:cubicBezTo>
                <a:lnTo>
                  <a:pt x="295432" y="733449"/>
                </a:lnTo>
                <a:cubicBezTo>
                  <a:pt x="326918" y="751603"/>
                  <a:pt x="365696" y="751603"/>
                  <a:pt x="397182" y="733449"/>
                </a:cubicBezTo>
                <a:lnTo>
                  <a:pt x="625473" y="601709"/>
                </a:lnTo>
                <a:cubicBezTo>
                  <a:pt x="657040" y="583413"/>
                  <a:pt x="676435" y="549663"/>
                  <a:pt x="676348" y="513185"/>
                </a:cubicBezTo>
                <a:lnTo>
                  <a:pt x="676349" y="249706"/>
                </a:lnTo>
                <a:cubicBezTo>
                  <a:pt x="676293" y="213373"/>
                  <a:pt x="656915" y="179809"/>
                  <a:pt x="625474" y="161585"/>
                </a:cubicBezTo>
                <a:lnTo>
                  <a:pt x="397182" y="29846"/>
                </a:lnTo>
                <a:cubicBezTo>
                  <a:pt x="381699" y="20966"/>
                  <a:pt x="364156" y="16304"/>
                  <a:pt x="346307" y="1632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8" name="Google Shape;208;g257d881ae7e_0_105"/>
          <p:cNvSpPr/>
          <p:nvPr/>
        </p:nvSpPr>
        <p:spPr>
          <a:xfrm>
            <a:off x="8400744" y="-182707"/>
            <a:ext cx="1956097" cy="2158006"/>
          </a:xfrm>
          <a:custGeom>
            <a:avLst/>
            <a:gdLst/>
            <a:ahLst/>
            <a:cxnLst/>
            <a:rect l="l" t="t" r="r" b="b"/>
            <a:pathLst>
              <a:path w="1956097" h="2158006" extrusionOk="0">
                <a:moveTo>
                  <a:pt x="978134" y="2158231"/>
                </a:moveTo>
                <a:cubicBezTo>
                  <a:pt x="921430" y="2158263"/>
                  <a:pt x="865713" y="2143387"/>
                  <a:pt x="816575" y="2115096"/>
                </a:cubicBezTo>
                <a:lnTo>
                  <a:pt x="161726" y="1736858"/>
                </a:lnTo>
                <a:cubicBezTo>
                  <a:pt x="61996" y="1679009"/>
                  <a:pt x="509" y="1572553"/>
                  <a:pt x="246" y="1457284"/>
                </a:cubicBezTo>
                <a:lnTo>
                  <a:pt x="246" y="701291"/>
                </a:lnTo>
                <a:cubicBezTo>
                  <a:pt x="451" y="585963"/>
                  <a:pt x="61946" y="479434"/>
                  <a:pt x="161726" y="421555"/>
                </a:cubicBezTo>
                <a:lnTo>
                  <a:pt x="816575" y="43317"/>
                </a:lnTo>
                <a:cubicBezTo>
                  <a:pt x="916615" y="-14139"/>
                  <a:pt x="1039654" y="-14139"/>
                  <a:pt x="1139694" y="43317"/>
                </a:cubicBezTo>
                <a:lnTo>
                  <a:pt x="1794543" y="421555"/>
                </a:lnTo>
                <a:cubicBezTo>
                  <a:pt x="1894458" y="479340"/>
                  <a:pt x="1956089" y="585893"/>
                  <a:pt x="1956344" y="701291"/>
                </a:cubicBezTo>
                <a:lnTo>
                  <a:pt x="1956344" y="1457284"/>
                </a:lnTo>
                <a:cubicBezTo>
                  <a:pt x="1956168" y="1572661"/>
                  <a:pt x="1894632" y="1679239"/>
                  <a:pt x="1794785" y="1737099"/>
                </a:cubicBezTo>
                <a:lnTo>
                  <a:pt x="1139934" y="2115337"/>
                </a:lnTo>
                <a:cubicBezTo>
                  <a:pt x="1090702" y="2143585"/>
                  <a:pt x="1034898" y="2158379"/>
                  <a:pt x="978134" y="2158231"/>
                </a:cubicBezTo>
                <a:close/>
                <a:moveTo>
                  <a:pt x="978134" y="16519"/>
                </a:moveTo>
                <a:cubicBezTo>
                  <a:pt x="924257" y="16482"/>
                  <a:pt x="871317" y="30608"/>
                  <a:pt x="824625" y="57481"/>
                </a:cubicBezTo>
                <a:lnTo>
                  <a:pt x="169695" y="435719"/>
                </a:lnTo>
                <a:cubicBezTo>
                  <a:pt x="74911" y="490638"/>
                  <a:pt x="16454" y="591769"/>
                  <a:pt x="16186" y="701291"/>
                </a:cubicBezTo>
                <a:lnTo>
                  <a:pt x="16185" y="1457284"/>
                </a:lnTo>
                <a:cubicBezTo>
                  <a:pt x="16470" y="1566801"/>
                  <a:pt x="74922" y="1667925"/>
                  <a:pt x="169694" y="1722855"/>
                </a:cubicBezTo>
                <a:lnTo>
                  <a:pt x="824625" y="2101093"/>
                </a:lnTo>
                <a:cubicBezTo>
                  <a:pt x="919666" y="2155740"/>
                  <a:pt x="1036603" y="2155740"/>
                  <a:pt x="1131644" y="2101093"/>
                </a:cubicBezTo>
                <a:lnTo>
                  <a:pt x="1786574" y="1722855"/>
                </a:lnTo>
                <a:cubicBezTo>
                  <a:pt x="1881346" y="1667925"/>
                  <a:pt x="1939799" y="1566801"/>
                  <a:pt x="1940083" y="1457284"/>
                </a:cubicBezTo>
                <a:lnTo>
                  <a:pt x="1940083" y="701291"/>
                </a:lnTo>
                <a:cubicBezTo>
                  <a:pt x="1939815" y="591769"/>
                  <a:pt x="1881357" y="490638"/>
                  <a:pt x="1786574" y="435719"/>
                </a:cubicBezTo>
                <a:lnTo>
                  <a:pt x="1131644" y="57481"/>
                </a:lnTo>
                <a:cubicBezTo>
                  <a:pt x="1084949" y="30615"/>
                  <a:pt x="1032010" y="16489"/>
                  <a:pt x="978135" y="165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9" name="Google Shape;209;g257d881ae7e_0_105"/>
          <p:cNvSpPr/>
          <p:nvPr/>
        </p:nvSpPr>
        <p:spPr>
          <a:xfrm>
            <a:off x="4241582" y="3809704"/>
            <a:ext cx="197219" cy="217219"/>
          </a:xfrm>
          <a:custGeom>
            <a:avLst/>
            <a:gdLst/>
            <a:ahLst/>
            <a:cxnLst/>
            <a:rect l="l" t="t" r="r" b="b"/>
            <a:pathLst>
              <a:path w="197219" h="217219" extrusionOk="0">
                <a:moveTo>
                  <a:pt x="181367" y="175067"/>
                </a:moveTo>
                <a:lnTo>
                  <a:pt x="114956" y="213132"/>
                </a:lnTo>
                <a:cubicBezTo>
                  <a:pt x="104993" y="218883"/>
                  <a:pt x="92719" y="218883"/>
                  <a:pt x="82757" y="213132"/>
                </a:cubicBezTo>
                <a:lnTo>
                  <a:pt x="16346" y="174826"/>
                </a:lnTo>
                <a:cubicBezTo>
                  <a:pt x="6443" y="169110"/>
                  <a:pt x="315" y="158573"/>
                  <a:pt x="246" y="147142"/>
                </a:cubicBezTo>
                <a:lnTo>
                  <a:pt x="246" y="70529"/>
                </a:lnTo>
                <a:cubicBezTo>
                  <a:pt x="315" y="59097"/>
                  <a:pt x="6443" y="48560"/>
                  <a:pt x="16346" y="42845"/>
                </a:cubicBezTo>
                <a:lnTo>
                  <a:pt x="82757" y="4538"/>
                </a:lnTo>
                <a:cubicBezTo>
                  <a:pt x="92719" y="-1212"/>
                  <a:pt x="104993" y="-1212"/>
                  <a:pt x="114956" y="4538"/>
                </a:cubicBezTo>
                <a:lnTo>
                  <a:pt x="181367" y="42845"/>
                </a:lnTo>
                <a:cubicBezTo>
                  <a:pt x="191269" y="48560"/>
                  <a:pt x="197397" y="59097"/>
                  <a:pt x="197466" y="70529"/>
                </a:cubicBezTo>
                <a:lnTo>
                  <a:pt x="197466" y="147142"/>
                </a:lnTo>
                <a:cubicBezTo>
                  <a:pt x="197483" y="158659"/>
                  <a:pt x="191344" y="169308"/>
                  <a:pt x="181367" y="17506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0" name="Google Shape;210;g257d881ae7e_0_105"/>
          <p:cNvSpPr/>
          <p:nvPr/>
        </p:nvSpPr>
        <p:spPr>
          <a:xfrm>
            <a:off x="4260821" y="383071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1" name="Google Shape;211;g257d881ae7e_0_105"/>
          <p:cNvSpPr/>
          <p:nvPr/>
        </p:nvSpPr>
        <p:spPr>
          <a:xfrm>
            <a:off x="4659286" y="2811156"/>
            <a:ext cx="197541" cy="216736"/>
          </a:xfrm>
          <a:custGeom>
            <a:avLst/>
            <a:gdLst/>
            <a:ahLst/>
            <a:cxnLst/>
            <a:rect l="l" t="t" r="r" b="b"/>
            <a:pathLst>
              <a:path w="197541" h="216736" extrusionOk="0">
                <a:moveTo>
                  <a:pt x="181367" y="174343"/>
                </a:moveTo>
                <a:lnTo>
                  <a:pt x="114956" y="212649"/>
                </a:lnTo>
                <a:cubicBezTo>
                  <a:pt x="104993" y="218400"/>
                  <a:pt x="92719" y="218400"/>
                  <a:pt x="82757" y="212649"/>
                </a:cubicBezTo>
                <a:lnTo>
                  <a:pt x="16346" y="174343"/>
                </a:lnTo>
                <a:cubicBezTo>
                  <a:pt x="6395" y="168715"/>
                  <a:pt x="244" y="158169"/>
                  <a:pt x="246" y="146740"/>
                </a:cubicBezTo>
                <a:lnTo>
                  <a:pt x="246" y="70126"/>
                </a:lnTo>
                <a:cubicBezTo>
                  <a:pt x="315" y="58695"/>
                  <a:pt x="6443" y="48158"/>
                  <a:pt x="16346" y="42442"/>
                </a:cubicBezTo>
                <a:lnTo>
                  <a:pt x="83079" y="4538"/>
                </a:lnTo>
                <a:cubicBezTo>
                  <a:pt x="93041" y="-1212"/>
                  <a:pt x="105315" y="-1212"/>
                  <a:pt x="115278" y="4538"/>
                </a:cubicBezTo>
                <a:lnTo>
                  <a:pt x="181688" y="42845"/>
                </a:lnTo>
                <a:cubicBezTo>
                  <a:pt x="191591" y="48560"/>
                  <a:pt x="197719" y="59097"/>
                  <a:pt x="197788" y="70529"/>
                </a:cubicBezTo>
                <a:lnTo>
                  <a:pt x="197788" y="147142"/>
                </a:lnTo>
                <a:cubicBezTo>
                  <a:pt x="197581" y="158494"/>
                  <a:pt x="191317" y="168869"/>
                  <a:pt x="181367" y="17434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2" name="Google Shape;212;g257d881ae7e_0_105"/>
          <p:cNvSpPr/>
          <p:nvPr/>
        </p:nvSpPr>
        <p:spPr>
          <a:xfrm>
            <a:off x="4678524" y="2831525"/>
            <a:ext cx="159063" cy="175613"/>
          </a:xfrm>
          <a:custGeom>
            <a:avLst/>
            <a:gdLst/>
            <a:ahLst/>
            <a:cxnLst/>
            <a:rect l="l" t="t" r="r" b="b"/>
            <a:pathLst>
              <a:path w="159063" h="175613" extrusionOk="0">
                <a:moveTo>
                  <a:pt x="146431" y="141419"/>
                </a:moveTo>
                <a:lnTo>
                  <a:pt x="92739" y="172402"/>
                </a:lnTo>
                <a:cubicBezTo>
                  <a:pt x="84735" y="176984"/>
                  <a:pt x="74903" y="176984"/>
                  <a:pt x="66899" y="172402"/>
                </a:cubicBezTo>
                <a:lnTo>
                  <a:pt x="13207" y="141419"/>
                </a:lnTo>
                <a:cubicBezTo>
                  <a:pt x="5209" y="136802"/>
                  <a:pt x="272" y="128280"/>
                  <a:pt x="247" y="119047"/>
                </a:cubicBezTo>
                <a:lnTo>
                  <a:pt x="247" y="57080"/>
                </a:lnTo>
                <a:cubicBezTo>
                  <a:pt x="221" y="47833"/>
                  <a:pt x="5172" y="39287"/>
                  <a:pt x="13207" y="34708"/>
                </a:cubicBezTo>
                <a:lnTo>
                  <a:pt x="66899" y="3724"/>
                </a:lnTo>
                <a:cubicBezTo>
                  <a:pt x="74880" y="-941"/>
                  <a:pt x="84757" y="-941"/>
                  <a:pt x="92739" y="3724"/>
                </a:cubicBezTo>
                <a:lnTo>
                  <a:pt x="146431" y="34708"/>
                </a:lnTo>
                <a:cubicBezTo>
                  <a:pt x="154423" y="39320"/>
                  <a:pt x="159336" y="47854"/>
                  <a:pt x="159310" y="57080"/>
                </a:cubicBezTo>
                <a:lnTo>
                  <a:pt x="159310" y="119047"/>
                </a:lnTo>
                <a:cubicBezTo>
                  <a:pt x="159286" y="128259"/>
                  <a:pt x="154386" y="136770"/>
                  <a:pt x="146431" y="14141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3" name="Google Shape;213;g257d881ae7e_0_105"/>
          <p:cNvSpPr/>
          <p:nvPr/>
        </p:nvSpPr>
        <p:spPr>
          <a:xfrm>
            <a:off x="562751" y="851950"/>
            <a:ext cx="841524" cy="928655"/>
          </a:xfrm>
          <a:custGeom>
            <a:avLst/>
            <a:gdLst/>
            <a:ahLst/>
            <a:cxnLst/>
            <a:rect l="l" t="t" r="r" b="b"/>
            <a:pathLst>
              <a:path w="841524" h="928655" extrusionOk="0">
                <a:moveTo>
                  <a:pt x="773187" y="746703"/>
                </a:moveTo>
                <a:lnTo>
                  <a:pt x="489271" y="910552"/>
                </a:lnTo>
                <a:cubicBezTo>
                  <a:pt x="446930" y="934991"/>
                  <a:pt x="394765" y="934991"/>
                  <a:pt x="352424" y="910552"/>
                </a:cubicBezTo>
                <a:lnTo>
                  <a:pt x="68509" y="746703"/>
                </a:lnTo>
                <a:cubicBezTo>
                  <a:pt x="26286" y="722255"/>
                  <a:pt x="278" y="677182"/>
                  <a:pt x="246" y="628403"/>
                </a:cubicBezTo>
                <a:lnTo>
                  <a:pt x="246" y="300704"/>
                </a:lnTo>
                <a:cubicBezTo>
                  <a:pt x="278" y="251924"/>
                  <a:pt x="26286" y="206851"/>
                  <a:pt x="68509" y="182404"/>
                </a:cubicBezTo>
                <a:lnTo>
                  <a:pt x="352746" y="18554"/>
                </a:lnTo>
                <a:cubicBezTo>
                  <a:pt x="395087" y="-5884"/>
                  <a:pt x="447252" y="-5884"/>
                  <a:pt x="489593" y="18554"/>
                </a:cubicBezTo>
                <a:lnTo>
                  <a:pt x="773509" y="182404"/>
                </a:lnTo>
                <a:cubicBezTo>
                  <a:pt x="815731" y="206851"/>
                  <a:pt x="841739" y="251924"/>
                  <a:pt x="841771" y="300704"/>
                </a:cubicBezTo>
                <a:lnTo>
                  <a:pt x="841771" y="628403"/>
                </a:lnTo>
                <a:cubicBezTo>
                  <a:pt x="841673" y="677249"/>
                  <a:pt x="815533" y="722337"/>
                  <a:pt x="773187" y="74670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4" name="Google Shape;214;g257d881ae7e_0_105"/>
          <p:cNvSpPr/>
          <p:nvPr/>
        </p:nvSpPr>
        <p:spPr>
          <a:xfrm>
            <a:off x="512497" y="748764"/>
            <a:ext cx="1010463" cy="1062765"/>
          </a:xfrm>
          <a:custGeom>
            <a:avLst/>
            <a:gdLst/>
            <a:ahLst/>
            <a:cxnLst/>
            <a:rect l="l" t="t" r="r" b="b"/>
            <a:pathLst>
              <a:path w="1010463" h="1062765" extrusionOk="0">
                <a:moveTo>
                  <a:pt x="459510" y="1062990"/>
                </a:moveTo>
                <a:cubicBezTo>
                  <a:pt x="423977" y="1062996"/>
                  <a:pt x="389411" y="1051411"/>
                  <a:pt x="361061" y="1029994"/>
                </a:cubicBezTo>
                <a:lnTo>
                  <a:pt x="64829" y="805707"/>
                </a:lnTo>
                <a:cubicBezTo>
                  <a:pt x="18488" y="770559"/>
                  <a:pt x="-5645" y="713415"/>
                  <a:pt x="1478" y="655700"/>
                </a:cubicBezTo>
                <a:lnTo>
                  <a:pt x="47603" y="287119"/>
                </a:lnTo>
                <a:cubicBezTo>
                  <a:pt x="54945" y="229430"/>
                  <a:pt x="92409" y="179993"/>
                  <a:pt x="145971" y="157311"/>
                </a:cubicBezTo>
                <a:lnTo>
                  <a:pt x="488329" y="12937"/>
                </a:lnTo>
                <a:cubicBezTo>
                  <a:pt x="541969" y="-9538"/>
                  <a:pt x="603512" y="-1847"/>
                  <a:pt x="649968" y="33136"/>
                </a:cubicBezTo>
                <a:lnTo>
                  <a:pt x="946200" y="257423"/>
                </a:lnTo>
                <a:cubicBezTo>
                  <a:pt x="992511" y="292590"/>
                  <a:pt x="1016613" y="349731"/>
                  <a:pt x="1009471" y="407431"/>
                </a:cubicBezTo>
                <a:lnTo>
                  <a:pt x="963346" y="776012"/>
                </a:lnTo>
                <a:cubicBezTo>
                  <a:pt x="956067" y="833701"/>
                  <a:pt x="918621" y="883156"/>
                  <a:pt x="865058" y="905820"/>
                </a:cubicBezTo>
                <a:lnTo>
                  <a:pt x="865058" y="905820"/>
                </a:lnTo>
                <a:lnTo>
                  <a:pt x="522943" y="1050194"/>
                </a:lnTo>
                <a:cubicBezTo>
                  <a:pt x="502883" y="1058707"/>
                  <a:pt x="481303" y="1063060"/>
                  <a:pt x="459510" y="1062990"/>
                </a:cubicBezTo>
                <a:close/>
                <a:moveTo>
                  <a:pt x="551519" y="16236"/>
                </a:moveTo>
                <a:cubicBezTo>
                  <a:pt x="531969" y="16220"/>
                  <a:pt x="512615" y="20134"/>
                  <a:pt x="494607" y="27744"/>
                </a:cubicBezTo>
                <a:lnTo>
                  <a:pt x="152170" y="172118"/>
                </a:lnTo>
                <a:cubicBezTo>
                  <a:pt x="103894" y="192547"/>
                  <a:pt x="70155" y="237132"/>
                  <a:pt x="63622" y="289131"/>
                </a:cubicBezTo>
                <a:lnTo>
                  <a:pt x="17416" y="657712"/>
                </a:lnTo>
                <a:cubicBezTo>
                  <a:pt x="10994" y="709724"/>
                  <a:pt x="32734" y="761225"/>
                  <a:pt x="74489" y="792912"/>
                </a:cubicBezTo>
                <a:lnTo>
                  <a:pt x="370721" y="1017199"/>
                </a:lnTo>
                <a:cubicBezTo>
                  <a:pt x="412577" y="1048783"/>
                  <a:pt x="468083" y="1055712"/>
                  <a:pt x="516422" y="1035386"/>
                </a:cubicBezTo>
                <a:lnTo>
                  <a:pt x="858780" y="891012"/>
                </a:lnTo>
                <a:cubicBezTo>
                  <a:pt x="907044" y="870570"/>
                  <a:pt x="940778" y="825992"/>
                  <a:pt x="947327" y="774000"/>
                </a:cubicBezTo>
                <a:lnTo>
                  <a:pt x="993452" y="405419"/>
                </a:lnTo>
                <a:cubicBezTo>
                  <a:pt x="999892" y="353404"/>
                  <a:pt x="978148" y="301895"/>
                  <a:pt x="936379" y="270219"/>
                </a:cubicBezTo>
                <a:lnTo>
                  <a:pt x="640147" y="45932"/>
                </a:lnTo>
                <a:cubicBezTo>
                  <a:pt x="614621" y="26661"/>
                  <a:pt x="583506" y="16236"/>
                  <a:pt x="551519" y="1623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215" name="Google Shape;215;g257d881ae7e_0_105"/>
          <p:cNvGrpSpPr/>
          <p:nvPr/>
        </p:nvGrpSpPr>
        <p:grpSpPr>
          <a:xfrm>
            <a:off x="713604" y="1138148"/>
            <a:ext cx="457549" cy="373847"/>
            <a:chOff x="713604" y="1138148"/>
            <a:chExt cx="457549" cy="373847"/>
          </a:xfrm>
        </p:grpSpPr>
        <p:sp>
          <p:nvSpPr>
            <p:cNvPr id="216" name="Google Shape;216;g257d881ae7e_0_105"/>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7" name="Google Shape;217;g257d881ae7e_0_105"/>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8" name="Google Shape;218;g257d881ae7e_0_105"/>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9" name="Google Shape;219;g257d881ae7e_0_105"/>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0" name="Google Shape;220;g257d881ae7e_0_105"/>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1" name="Google Shape;221;g257d881ae7e_0_105"/>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222" name="Google Shape;222;g257d881ae7e_0_105"/>
          <p:cNvSpPr txBox="1"/>
          <p:nvPr/>
        </p:nvSpPr>
        <p:spPr>
          <a:xfrm>
            <a:off x="268774" y="2404249"/>
            <a:ext cx="3762300" cy="6465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b="1">
                <a:solidFill>
                  <a:schemeClr val="lt1"/>
                </a:solidFill>
                <a:latin typeface="Lato Black"/>
                <a:ea typeface="Lato Black"/>
                <a:cs typeface="Lato Black"/>
                <a:sym typeface="Lato Black"/>
              </a:rPr>
              <a:t>Objectives</a:t>
            </a:r>
            <a:endParaRPr sz="3200">
              <a:solidFill>
                <a:schemeClr val="accent1"/>
              </a:solidFill>
              <a:latin typeface="Lato Light"/>
              <a:ea typeface="Lato Light"/>
              <a:cs typeface="Lato Light"/>
              <a:sym typeface="Lato Light"/>
            </a:endParaRPr>
          </a:p>
        </p:txBody>
      </p:sp>
      <p:sp>
        <p:nvSpPr>
          <p:cNvPr id="223" name="Google Shape;223;g257d881ae7e_0_105"/>
          <p:cNvSpPr/>
          <p:nvPr/>
        </p:nvSpPr>
        <p:spPr>
          <a:xfrm>
            <a:off x="4279738" y="5221717"/>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4" name="Google Shape;224;g257d881ae7e_0_105"/>
          <p:cNvSpPr txBox="1"/>
          <p:nvPr/>
        </p:nvSpPr>
        <p:spPr>
          <a:xfrm>
            <a:off x="5679414" y="2173125"/>
            <a:ext cx="4631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Font typeface="Arial"/>
              <a:buNone/>
            </a:pPr>
            <a:r>
              <a:rPr lang="en-US">
                <a:solidFill>
                  <a:schemeClr val="lt1"/>
                </a:solidFill>
                <a:latin typeface="Montserrat Light"/>
                <a:ea typeface="Montserrat Light"/>
                <a:cs typeface="Montserrat Light"/>
                <a:sym typeface="Montserrat Light"/>
              </a:rPr>
              <a:t>To develop intelligent agents - to analyse  file name extensions for classification - &gt; 10 different file types - accuracy rate  &gt; 95% -  timeline  10 days.</a:t>
            </a:r>
            <a:endParaRPr>
              <a:solidFill>
                <a:schemeClr val="lt1"/>
              </a:solidFill>
              <a:latin typeface="Montserrat Light"/>
              <a:ea typeface="Montserrat Light"/>
              <a:cs typeface="Montserrat Light"/>
              <a:sym typeface="Montserrat Light"/>
            </a:endParaRPr>
          </a:p>
        </p:txBody>
      </p:sp>
      <p:sp>
        <p:nvSpPr>
          <p:cNvPr id="225" name="Google Shape;225;g257d881ae7e_0_105"/>
          <p:cNvSpPr txBox="1"/>
          <p:nvPr/>
        </p:nvSpPr>
        <p:spPr>
          <a:xfrm>
            <a:off x="5679425" y="3465125"/>
            <a:ext cx="53184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lt1"/>
                </a:solidFill>
                <a:latin typeface="Montserrat Light"/>
                <a:ea typeface="Montserrat Light"/>
                <a:cs typeface="Montserrat Light"/>
                <a:sym typeface="Montserrat Light"/>
              </a:rPr>
              <a:t>To create a user-friendly interface - users to review and validate the classification results - provide feedback on any misclassifications - timeframe  10 days.</a:t>
            </a:r>
            <a:endParaRPr>
              <a:solidFill>
                <a:schemeClr val="lt1"/>
              </a:solidFill>
              <a:latin typeface="Montserrat Light"/>
              <a:ea typeface="Montserrat Light"/>
              <a:cs typeface="Montserrat Light"/>
              <a:sym typeface="Montserrat Light"/>
            </a:endParaRPr>
          </a:p>
        </p:txBody>
      </p:sp>
      <p:sp>
        <p:nvSpPr>
          <p:cNvPr id="226" name="Google Shape;226;g257d881ae7e_0_105"/>
          <p:cNvSpPr txBox="1"/>
          <p:nvPr/>
        </p:nvSpPr>
        <p:spPr>
          <a:xfrm>
            <a:off x="5589549" y="4862625"/>
            <a:ext cx="51513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lt1"/>
                </a:solidFill>
                <a:latin typeface="Montserrat Light"/>
                <a:ea typeface="Montserrat Light"/>
                <a:cs typeface="Montserrat Light"/>
                <a:sym typeface="Montserrat Light"/>
              </a:rPr>
              <a:t>To conduct testing and validation processes - dataset of 1,000 files representing a diverse range of file types - To achieve an accuracy rate of &gt;90% - ensure  classification process &lt; 5 seconds per file -  timeline 5 days</a:t>
            </a:r>
            <a:endParaRPr>
              <a:solidFill>
                <a:schemeClr val="lt1"/>
              </a:solidFill>
              <a:latin typeface="Montserrat Light"/>
              <a:ea typeface="Montserrat Light"/>
              <a:cs typeface="Montserrat Light"/>
              <a:sym typeface="Montserrat Light"/>
            </a:endParaRPr>
          </a:p>
        </p:txBody>
      </p:sp>
      <p:sp>
        <p:nvSpPr>
          <p:cNvPr id="227" name="Google Shape;227;g257d881ae7e_0_105"/>
          <p:cNvSpPr/>
          <p:nvPr/>
        </p:nvSpPr>
        <p:spPr>
          <a:xfrm>
            <a:off x="4289164" y="5235300"/>
            <a:ext cx="140373" cy="154981"/>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pic>
        <p:nvPicPr>
          <p:cNvPr id="228" name="Google Shape;228;g257d881ae7e_0_105"/>
          <p:cNvPicPr preferRelativeResize="0"/>
          <p:nvPr/>
        </p:nvPicPr>
        <p:blipFill>
          <a:blip r:embed="rId5">
            <a:alphaModFix/>
          </a:blip>
          <a:stretch>
            <a:fillRect/>
          </a:stretch>
        </p:blipFill>
        <p:spPr>
          <a:xfrm>
            <a:off x="581284" y="3203149"/>
            <a:ext cx="3507899" cy="2615372"/>
          </a:xfrm>
          <a:prstGeom prst="rect">
            <a:avLst/>
          </a:prstGeom>
          <a:noFill/>
          <a:ln>
            <a:noFill/>
          </a:ln>
        </p:spPr>
      </p:pic>
      <p:pic>
        <p:nvPicPr>
          <p:cNvPr id="3" name="Slid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0988" y="594963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5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pSp>
        <p:nvGrpSpPr>
          <p:cNvPr id="234" name="Google Shape;234;p2"/>
          <p:cNvGrpSpPr/>
          <p:nvPr/>
        </p:nvGrpSpPr>
        <p:grpSpPr>
          <a:xfrm>
            <a:off x="3251026" y="2299359"/>
            <a:ext cx="1332494" cy="1468709"/>
            <a:chOff x="3251026" y="2299359"/>
            <a:chExt cx="1332494" cy="1468709"/>
          </a:xfrm>
        </p:grpSpPr>
        <p:sp>
          <p:nvSpPr>
            <p:cNvPr id="235" name="Google Shape;235;p2"/>
            <p:cNvSpPr/>
            <p:nvPr/>
          </p:nvSpPr>
          <p:spPr>
            <a:xfrm>
              <a:off x="3807700" y="3029268"/>
              <a:ext cx="143481" cy="143435"/>
            </a:xfrm>
            <a:custGeom>
              <a:avLst/>
              <a:gdLst/>
              <a:ahLst/>
              <a:cxnLst/>
              <a:rect l="l" t="t" r="r" b="b"/>
              <a:pathLst>
                <a:path w="143481" h="143435" extrusionOk="0">
                  <a:moveTo>
                    <a:pt x="71702" y="143692"/>
                  </a:moveTo>
                  <a:cubicBezTo>
                    <a:pt x="32081" y="143692"/>
                    <a:pt x="-39" y="111583"/>
                    <a:pt x="-39" y="71974"/>
                  </a:cubicBezTo>
                  <a:cubicBezTo>
                    <a:pt x="-39" y="32366"/>
                    <a:pt x="32081" y="257"/>
                    <a:pt x="71702" y="257"/>
                  </a:cubicBezTo>
                  <a:cubicBezTo>
                    <a:pt x="111324" y="257"/>
                    <a:pt x="143443" y="32366"/>
                    <a:pt x="143443" y="71974"/>
                  </a:cubicBezTo>
                  <a:cubicBezTo>
                    <a:pt x="143443" y="72005"/>
                    <a:pt x="143443" y="72035"/>
                    <a:pt x="143443" y="72066"/>
                  </a:cubicBezTo>
                  <a:cubicBezTo>
                    <a:pt x="143392" y="111639"/>
                    <a:pt x="111288" y="143692"/>
                    <a:pt x="71702" y="143692"/>
                  </a:cubicBezTo>
                  <a:close/>
                  <a:moveTo>
                    <a:pt x="71702" y="35112"/>
                  </a:moveTo>
                  <a:cubicBezTo>
                    <a:pt x="51540" y="35364"/>
                    <a:pt x="35400" y="51907"/>
                    <a:pt x="35652" y="72063"/>
                  </a:cubicBezTo>
                  <a:cubicBezTo>
                    <a:pt x="35904" y="92218"/>
                    <a:pt x="52453" y="108353"/>
                    <a:pt x="72615" y="108101"/>
                  </a:cubicBezTo>
                  <a:cubicBezTo>
                    <a:pt x="92597" y="107851"/>
                    <a:pt x="108666" y="91587"/>
                    <a:pt x="108668" y="71609"/>
                  </a:cubicBezTo>
                  <a:cubicBezTo>
                    <a:pt x="108418" y="51379"/>
                    <a:pt x="91941" y="35110"/>
                    <a:pt x="71702" y="351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6" name="Google Shape;236;p2"/>
            <p:cNvSpPr/>
            <p:nvPr/>
          </p:nvSpPr>
          <p:spPr>
            <a:xfrm>
              <a:off x="4050943" y="2890304"/>
              <a:ext cx="143481" cy="143435"/>
            </a:xfrm>
            <a:custGeom>
              <a:avLst/>
              <a:gdLst/>
              <a:ahLst/>
              <a:cxnLst/>
              <a:rect l="l" t="t" r="r" b="b"/>
              <a:pathLst>
                <a:path w="143481" h="143435" extrusionOk="0">
                  <a:moveTo>
                    <a:pt x="71793" y="143692"/>
                  </a:moveTo>
                  <a:cubicBezTo>
                    <a:pt x="32172" y="143742"/>
                    <a:pt x="12" y="111674"/>
                    <a:pt x="-38" y="72066"/>
                  </a:cubicBezTo>
                  <a:cubicBezTo>
                    <a:pt x="-89" y="32457"/>
                    <a:pt x="31990" y="307"/>
                    <a:pt x="71611" y="257"/>
                  </a:cubicBezTo>
                  <a:cubicBezTo>
                    <a:pt x="111232" y="206"/>
                    <a:pt x="143392" y="32275"/>
                    <a:pt x="143443" y="71883"/>
                  </a:cubicBezTo>
                  <a:cubicBezTo>
                    <a:pt x="143443" y="71944"/>
                    <a:pt x="143443" y="72005"/>
                    <a:pt x="143443" y="72066"/>
                  </a:cubicBezTo>
                  <a:cubicBezTo>
                    <a:pt x="143342" y="111582"/>
                    <a:pt x="111323" y="143592"/>
                    <a:pt x="71793" y="143692"/>
                  </a:cubicBezTo>
                  <a:close/>
                  <a:moveTo>
                    <a:pt x="71793" y="35112"/>
                  </a:moveTo>
                  <a:cubicBezTo>
                    <a:pt x="51630" y="35114"/>
                    <a:pt x="35286" y="51455"/>
                    <a:pt x="35287" y="71612"/>
                  </a:cubicBezTo>
                  <a:cubicBezTo>
                    <a:pt x="35289" y="91769"/>
                    <a:pt x="51635" y="108108"/>
                    <a:pt x="71799" y="108107"/>
                  </a:cubicBezTo>
                  <a:cubicBezTo>
                    <a:pt x="91783" y="108105"/>
                    <a:pt x="108053" y="92042"/>
                    <a:pt x="108303" y="72066"/>
                  </a:cubicBezTo>
                  <a:cubicBezTo>
                    <a:pt x="108255" y="51854"/>
                    <a:pt x="92010" y="35410"/>
                    <a:pt x="71793" y="351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7" name="Google Shape;237;p2"/>
            <p:cNvSpPr/>
            <p:nvPr/>
          </p:nvSpPr>
          <p:spPr>
            <a:xfrm>
              <a:off x="3599141" y="2751340"/>
              <a:ext cx="143481" cy="143435"/>
            </a:xfrm>
            <a:custGeom>
              <a:avLst/>
              <a:gdLst/>
              <a:ahLst/>
              <a:cxnLst/>
              <a:rect l="l" t="t" r="r" b="b"/>
              <a:pathLst>
                <a:path w="143481" h="143435" extrusionOk="0">
                  <a:moveTo>
                    <a:pt x="71793" y="143692"/>
                  </a:moveTo>
                  <a:cubicBezTo>
                    <a:pt x="32172" y="143742"/>
                    <a:pt x="12" y="111674"/>
                    <a:pt x="-38" y="72065"/>
                  </a:cubicBezTo>
                  <a:cubicBezTo>
                    <a:pt x="-89" y="32457"/>
                    <a:pt x="31990" y="307"/>
                    <a:pt x="71611" y="257"/>
                  </a:cubicBezTo>
                  <a:cubicBezTo>
                    <a:pt x="111232" y="206"/>
                    <a:pt x="143392" y="32275"/>
                    <a:pt x="143443" y="71883"/>
                  </a:cubicBezTo>
                  <a:cubicBezTo>
                    <a:pt x="143443" y="71944"/>
                    <a:pt x="143443" y="72005"/>
                    <a:pt x="143443" y="72065"/>
                  </a:cubicBezTo>
                  <a:cubicBezTo>
                    <a:pt x="143392" y="111603"/>
                    <a:pt x="111343" y="143641"/>
                    <a:pt x="71793" y="143692"/>
                  </a:cubicBezTo>
                  <a:close/>
                  <a:moveTo>
                    <a:pt x="71793" y="35112"/>
                  </a:moveTo>
                  <a:cubicBezTo>
                    <a:pt x="51632" y="35365"/>
                    <a:pt x="35493" y="51910"/>
                    <a:pt x="35746" y="72065"/>
                  </a:cubicBezTo>
                  <a:cubicBezTo>
                    <a:pt x="36000" y="92220"/>
                    <a:pt x="52550" y="108354"/>
                    <a:pt x="72712" y="108101"/>
                  </a:cubicBezTo>
                  <a:cubicBezTo>
                    <a:pt x="92516" y="107852"/>
                    <a:pt x="108510" y="91863"/>
                    <a:pt x="108759" y="72065"/>
                  </a:cubicBezTo>
                  <a:cubicBezTo>
                    <a:pt x="108809" y="51606"/>
                    <a:pt x="92259" y="34979"/>
                    <a:pt x="71793" y="349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8" name="Google Shape;238;p2"/>
            <p:cNvSpPr/>
            <p:nvPr/>
          </p:nvSpPr>
          <p:spPr>
            <a:xfrm rot="-2209800">
              <a:off x="3756403" y="2845438"/>
              <a:ext cx="34775" cy="234222"/>
            </a:xfrm>
            <a:custGeom>
              <a:avLst/>
              <a:gdLst/>
              <a:ahLst/>
              <a:cxnLst/>
              <a:rect l="l" t="t" r="r" b="b"/>
              <a:pathLst>
                <a:path w="34775" h="234222" extrusionOk="0">
                  <a:moveTo>
                    <a:pt x="-38" y="257"/>
                  </a:moveTo>
                  <a:lnTo>
                    <a:pt x="34737" y="257"/>
                  </a:lnTo>
                  <a:lnTo>
                    <a:pt x="34737" y="234480"/>
                  </a:lnTo>
                  <a:lnTo>
                    <a:pt x="-38" y="2344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9" name="Google Shape;239;p2"/>
            <p:cNvSpPr/>
            <p:nvPr/>
          </p:nvSpPr>
          <p:spPr>
            <a:xfrm rot="-1850400">
              <a:off x="3930568" y="3018868"/>
              <a:ext cx="146766" cy="34763"/>
            </a:xfrm>
            <a:custGeom>
              <a:avLst/>
              <a:gdLst/>
              <a:ahLst/>
              <a:cxnLst/>
              <a:rect l="l" t="t" r="r" b="b"/>
              <a:pathLst>
                <a:path w="146766" h="34763" extrusionOk="0">
                  <a:moveTo>
                    <a:pt x="-38" y="257"/>
                  </a:moveTo>
                  <a:lnTo>
                    <a:pt x="146728" y="257"/>
                  </a:lnTo>
                  <a:lnTo>
                    <a:pt x="146728" y="35021"/>
                  </a:lnTo>
                  <a:lnTo>
                    <a:pt x="-38" y="3502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0" name="Google Shape;240;p2"/>
            <p:cNvSpPr/>
            <p:nvPr/>
          </p:nvSpPr>
          <p:spPr>
            <a:xfrm>
              <a:off x="3622416" y="3245151"/>
              <a:ext cx="510946" cy="24362"/>
            </a:xfrm>
            <a:custGeom>
              <a:avLst/>
              <a:gdLst/>
              <a:ahLst/>
              <a:cxnLst/>
              <a:rect l="l" t="t" r="r" b="b"/>
              <a:pathLst>
                <a:path w="510946" h="24362" extrusionOk="0">
                  <a:moveTo>
                    <a:pt x="0" y="0"/>
                  </a:moveTo>
                  <a:lnTo>
                    <a:pt x="510946" y="0"/>
                  </a:lnTo>
                  <a:lnTo>
                    <a:pt x="510946" y="24362"/>
                  </a:lnTo>
                  <a:lnTo>
                    <a:pt x="0" y="2436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1" name="Google Shape;241;p2"/>
            <p:cNvSpPr/>
            <p:nvPr/>
          </p:nvSpPr>
          <p:spPr>
            <a:xfrm>
              <a:off x="3251026" y="2299359"/>
              <a:ext cx="1332494" cy="1468709"/>
            </a:xfrm>
            <a:custGeom>
              <a:avLst/>
              <a:gdLst/>
              <a:ahLst/>
              <a:cxnLst/>
              <a:rect l="l" t="t" r="r" b="b"/>
              <a:pathLst>
                <a:path w="1332494" h="1468709" extrusionOk="0">
                  <a:moveTo>
                    <a:pt x="666072" y="1468966"/>
                  </a:moveTo>
                  <a:cubicBezTo>
                    <a:pt x="627045" y="1468980"/>
                    <a:pt x="588703" y="1458721"/>
                    <a:pt x="554902" y="1439221"/>
                  </a:cubicBezTo>
                  <a:lnTo>
                    <a:pt x="111315" y="1183282"/>
                  </a:lnTo>
                  <a:cubicBezTo>
                    <a:pt x="42509" y="1143462"/>
                    <a:pt x="91" y="1070054"/>
                    <a:pt x="-39" y="990575"/>
                  </a:cubicBezTo>
                  <a:lnTo>
                    <a:pt x="-38" y="478607"/>
                  </a:lnTo>
                  <a:cubicBezTo>
                    <a:pt x="207" y="399255"/>
                    <a:pt x="42565" y="325995"/>
                    <a:pt x="111224" y="286174"/>
                  </a:cubicBezTo>
                  <a:lnTo>
                    <a:pt x="554902" y="29961"/>
                  </a:lnTo>
                  <a:cubicBezTo>
                    <a:pt x="623786" y="-9645"/>
                    <a:pt x="708541" y="-9645"/>
                    <a:pt x="777425" y="29961"/>
                  </a:cubicBezTo>
                  <a:lnTo>
                    <a:pt x="1221194" y="286174"/>
                  </a:lnTo>
                  <a:cubicBezTo>
                    <a:pt x="1289938" y="326045"/>
                    <a:pt x="1332308" y="399431"/>
                    <a:pt x="1332456" y="478880"/>
                  </a:cubicBezTo>
                  <a:lnTo>
                    <a:pt x="1332456" y="990575"/>
                  </a:lnTo>
                  <a:cubicBezTo>
                    <a:pt x="1332345" y="1070035"/>
                    <a:pt x="1289965" y="1143438"/>
                    <a:pt x="1221194" y="1183282"/>
                  </a:cubicBezTo>
                  <a:lnTo>
                    <a:pt x="777699" y="1439221"/>
                  </a:lnTo>
                  <a:cubicBezTo>
                    <a:pt x="743755" y="1458779"/>
                    <a:pt x="705250" y="1469039"/>
                    <a:pt x="666072" y="1468966"/>
                  </a:cubicBezTo>
                  <a:close/>
                  <a:moveTo>
                    <a:pt x="666072" y="18191"/>
                  </a:moveTo>
                  <a:cubicBezTo>
                    <a:pt x="630215" y="18204"/>
                    <a:pt x="594992" y="27644"/>
                    <a:pt x="563937" y="45564"/>
                  </a:cubicBezTo>
                  <a:lnTo>
                    <a:pt x="120351" y="301594"/>
                  </a:lnTo>
                  <a:cubicBezTo>
                    <a:pt x="57237" y="338151"/>
                    <a:pt x="18334" y="405505"/>
                    <a:pt x="18216" y="478424"/>
                  </a:cubicBezTo>
                  <a:lnTo>
                    <a:pt x="18216" y="990575"/>
                  </a:lnTo>
                  <a:cubicBezTo>
                    <a:pt x="18358" y="1063512"/>
                    <a:pt x="57250" y="1130883"/>
                    <a:pt x="120351" y="1167497"/>
                  </a:cubicBezTo>
                  <a:lnTo>
                    <a:pt x="564029" y="1423436"/>
                  </a:lnTo>
                  <a:cubicBezTo>
                    <a:pt x="627250" y="1459838"/>
                    <a:pt x="705077" y="1459838"/>
                    <a:pt x="768298" y="1423436"/>
                  </a:cubicBezTo>
                  <a:lnTo>
                    <a:pt x="1212067" y="1167497"/>
                  </a:lnTo>
                  <a:cubicBezTo>
                    <a:pt x="1275196" y="1130910"/>
                    <a:pt x="1314098" y="1063522"/>
                    <a:pt x="1314202" y="990575"/>
                  </a:cubicBezTo>
                  <a:lnTo>
                    <a:pt x="1314202" y="478607"/>
                  </a:lnTo>
                  <a:cubicBezTo>
                    <a:pt x="1314121" y="405677"/>
                    <a:pt x="1275208" y="338306"/>
                    <a:pt x="1212067" y="301776"/>
                  </a:cubicBezTo>
                  <a:lnTo>
                    <a:pt x="768572" y="45746"/>
                  </a:lnTo>
                  <a:cubicBezTo>
                    <a:pt x="737401" y="27796"/>
                    <a:pt x="702044" y="18386"/>
                    <a:pt x="666072" y="184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42" name="Google Shape;242;p2"/>
          <p:cNvGrpSpPr/>
          <p:nvPr/>
        </p:nvGrpSpPr>
        <p:grpSpPr>
          <a:xfrm>
            <a:off x="7273792" y="4553809"/>
            <a:ext cx="1332220" cy="1468253"/>
            <a:chOff x="7273792" y="4553809"/>
            <a:chExt cx="1332220" cy="1468253"/>
          </a:xfrm>
        </p:grpSpPr>
        <p:sp>
          <p:nvSpPr>
            <p:cNvPr id="243" name="Google Shape;243;p2"/>
            <p:cNvSpPr/>
            <p:nvPr/>
          </p:nvSpPr>
          <p:spPr>
            <a:xfrm>
              <a:off x="7644361" y="5101687"/>
              <a:ext cx="172140" cy="136956"/>
            </a:xfrm>
            <a:custGeom>
              <a:avLst/>
              <a:gdLst/>
              <a:ahLst/>
              <a:cxnLst/>
              <a:rect l="l" t="t" r="r" b="b"/>
              <a:pathLst>
                <a:path w="172140" h="136956" extrusionOk="0">
                  <a:moveTo>
                    <a:pt x="172141" y="89510"/>
                  </a:moveTo>
                  <a:lnTo>
                    <a:pt x="159910" y="57027"/>
                  </a:lnTo>
                  <a:lnTo>
                    <a:pt x="66721" y="92339"/>
                  </a:lnTo>
                  <a:lnTo>
                    <a:pt x="32493" y="0"/>
                  </a:lnTo>
                  <a:lnTo>
                    <a:pt x="0" y="12226"/>
                  </a:lnTo>
                  <a:lnTo>
                    <a:pt x="45637" y="136957"/>
                  </a:lnTo>
                  <a:lnTo>
                    <a:pt x="172141" y="8951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4" name="Google Shape;244;p2"/>
            <p:cNvSpPr/>
            <p:nvPr/>
          </p:nvSpPr>
          <p:spPr>
            <a:xfrm>
              <a:off x="8082380" y="5374871"/>
              <a:ext cx="163469" cy="137504"/>
            </a:xfrm>
            <a:custGeom>
              <a:avLst/>
              <a:gdLst/>
              <a:ahLst/>
              <a:cxnLst/>
              <a:rect l="l" t="t" r="r" b="b"/>
              <a:pathLst>
                <a:path w="163469" h="137504" extrusionOk="0">
                  <a:moveTo>
                    <a:pt x="0" y="34490"/>
                  </a:moveTo>
                  <a:lnTo>
                    <a:pt x="8853" y="67976"/>
                  </a:lnTo>
                  <a:lnTo>
                    <a:pt x="105055" y="42246"/>
                  </a:lnTo>
                  <a:lnTo>
                    <a:pt x="129881" y="137504"/>
                  </a:lnTo>
                  <a:lnTo>
                    <a:pt x="163470" y="128653"/>
                  </a:lnTo>
                  <a:lnTo>
                    <a:pt x="130612" y="0"/>
                  </a:lnTo>
                  <a:lnTo>
                    <a:pt x="0" y="3449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5" name="Google Shape;245;p2"/>
            <p:cNvSpPr/>
            <p:nvPr/>
          </p:nvSpPr>
          <p:spPr>
            <a:xfrm>
              <a:off x="7694926" y="5016306"/>
              <a:ext cx="534038" cy="238578"/>
            </a:xfrm>
            <a:custGeom>
              <a:avLst/>
              <a:gdLst/>
              <a:ahLst/>
              <a:cxnLst/>
              <a:rect l="l" t="t" r="r" b="b"/>
              <a:pathLst>
                <a:path w="534038" h="238578" extrusionOk="0">
                  <a:moveTo>
                    <a:pt x="257899" y="35088"/>
                  </a:moveTo>
                  <a:cubicBezTo>
                    <a:pt x="377375" y="35323"/>
                    <a:pt x="479473" y="121197"/>
                    <a:pt x="500137" y="238836"/>
                  </a:cubicBezTo>
                  <a:lnTo>
                    <a:pt x="534000" y="230623"/>
                  </a:lnTo>
                  <a:cubicBezTo>
                    <a:pt x="506235" y="78173"/>
                    <a:pt x="360102" y="-22913"/>
                    <a:pt x="207602" y="4843"/>
                  </a:cubicBezTo>
                  <a:cubicBezTo>
                    <a:pt x="115035" y="21691"/>
                    <a:pt x="37071" y="83786"/>
                    <a:pt x="-39" y="170220"/>
                  </a:cubicBezTo>
                  <a:lnTo>
                    <a:pt x="30355" y="187557"/>
                  </a:lnTo>
                  <a:cubicBezTo>
                    <a:pt x="68359" y="95392"/>
                    <a:pt x="158179" y="35208"/>
                    <a:pt x="257899" y="350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6" name="Google Shape;246;p2"/>
            <p:cNvSpPr/>
            <p:nvPr/>
          </p:nvSpPr>
          <p:spPr>
            <a:xfrm>
              <a:off x="7678588" y="5347588"/>
              <a:ext cx="524454" cy="230131"/>
            </a:xfrm>
            <a:custGeom>
              <a:avLst/>
              <a:gdLst/>
              <a:ahLst/>
              <a:cxnLst/>
              <a:rect l="l" t="t" r="r" b="b"/>
              <a:pathLst>
                <a:path w="524454" h="230131" extrusionOk="0">
                  <a:moveTo>
                    <a:pt x="274237" y="195975"/>
                  </a:moveTo>
                  <a:cubicBezTo>
                    <a:pt x="157738" y="195874"/>
                    <a:pt x="57224" y="114232"/>
                    <a:pt x="33276" y="257"/>
                  </a:cubicBezTo>
                  <a:lnTo>
                    <a:pt x="-39" y="9381"/>
                  </a:lnTo>
                  <a:cubicBezTo>
                    <a:pt x="32852" y="160758"/>
                    <a:pt x="182270" y="256818"/>
                    <a:pt x="333696" y="223938"/>
                  </a:cubicBezTo>
                  <a:cubicBezTo>
                    <a:pt x="416202" y="206023"/>
                    <a:pt x="486253" y="151917"/>
                    <a:pt x="524416" y="76628"/>
                  </a:cubicBezTo>
                  <a:lnTo>
                    <a:pt x="495027" y="57558"/>
                  </a:lnTo>
                  <a:cubicBezTo>
                    <a:pt x="453851" y="142008"/>
                    <a:pt x="368214" y="195695"/>
                    <a:pt x="274237" y="19597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7" name="Google Shape;247;p2"/>
            <p:cNvSpPr/>
            <p:nvPr/>
          </p:nvSpPr>
          <p:spPr>
            <a:xfrm>
              <a:off x="7273792" y="4553809"/>
              <a:ext cx="1332220" cy="1468253"/>
            </a:xfrm>
            <a:custGeom>
              <a:avLst/>
              <a:gdLst/>
              <a:ahLst/>
              <a:cxnLst/>
              <a:rect l="l" t="t" r="r" b="b"/>
              <a:pathLst>
                <a:path w="1332220" h="1468253" extrusionOk="0">
                  <a:moveTo>
                    <a:pt x="666072" y="1468510"/>
                  </a:moveTo>
                  <a:cubicBezTo>
                    <a:pt x="627016" y="1468531"/>
                    <a:pt x="588642" y="1458272"/>
                    <a:pt x="554810" y="1438764"/>
                  </a:cubicBezTo>
                  <a:lnTo>
                    <a:pt x="111223" y="1183282"/>
                  </a:lnTo>
                  <a:cubicBezTo>
                    <a:pt x="42467" y="1143425"/>
                    <a:pt x="91" y="1070030"/>
                    <a:pt x="-39" y="990575"/>
                  </a:cubicBezTo>
                  <a:lnTo>
                    <a:pt x="-39" y="478150"/>
                  </a:lnTo>
                  <a:cubicBezTo>
                    <a:pt x="35" y="398680"/>
                    <a:pt x="42425" y="325260"/>
                    <a:pt x="111223" y="285444"/>
                  </a:cubicBezTo>
                  <a:lnTo>
                    <a:pt x="554810" y="29961"/>
                  </a:lnTo>
                  <a:cubicBezTo>
                    <a:pt x="623694" y="-9645"/>
                    <a:pt x="708449" y="-9645"/>
                    <a:pt x="777334" y="29961"/>
                  </a:cubicBezTo>
                  <a:lnTo>
                    <a:pt x="1220829" y="285444"/>
                  </a:lnTo>
                  <a:cubicBezTo>
                    <a:pt x="1289621" y="325234"/>
                    <a:pt x="1332039" y="398608"/>
                    <a:pt x="1332182" y="478059"/>
                  </a:cubicBezTo>
                  <a:lnTo>
                    <a:pt x="1332182" y="990027"/>
                  </a:lnTo>
                  <a:cubicBezTo>
                    <a:pt x="1332015" y="1069496"/>
                    <a:pt x="1289608" y="1142886"/>
                    <a:pt x="1220829" y="1182734"/>
                  </a:cubicBezTo>
                  <a:lnTo>
                    <a:pt x="777334" y="1438217"/>
                  </a:lnTo>
                  <a:cubicBezTo>
                    <a:pt x="743550" y="1457905"/>
                    <a:pt x="705176" y="1468352"/>
                    <a:pt x="666072" y="1468510"/>
                  </a:cubicBezTo>
                  <a:close/>
                  <a:moveTo>
                    <a:pt x="666072" y="17735"/>
                  </a:moveTo>
                  <a:cubicBezTo>
                    <a:pt x="630215" y="17748"/>
                    <a:pt x="594992" y="27188"/>
                    <a:pt x="563937" y="45108"/>
                  </a:cubicBezTo>
                  <a:lnTo>
                    <a:pt x="120351" y="301138"/>
                  </a:lnTo>
                  <a:cubicBezTo>
                    <a:pt x="57237" y="337695"/>
                    <a:pt x="18334" y="405049"/>
                    <a:pt x="18216" y="477968"/>
                  </a:cubicBezTo>
                  <a:lnTo>
                    <a:pt x="18216" y="989937"/>
                  </a:lnTo>
                  <a:cubicBezTo>
                    <a:pt x="18358" y="1062874"/>
                    <a:pt x="57249" y="1130244"/>
                    <a:pt x="120351" y="1166858"/>
                  </a:cubicBezTo>
                  <a:lnTo>
                    <a:pt x="563937" y="1422340"/>
                  </a:lnTo>
                  <a:cubicBezTo>
                    <a:pt x="627158" y="1458742"/>
                    <a:pt x="704985" y="1458742"/>
                    <a:pt x="768206" y="1422340"/>
                  </a:cubicBezTo>
                  <a:lnTo>
                    <a:pt x="1211702" y="1166858"/>
                  </a:lnTo>
                  <a:cubicBezTo>
                    <a:pt x="1274866" y="1130294"/>
                    <a:pt x="1313805" y="1062902"/>
                    <a:pt x="1313928" y="989936"/>
                  </a:cubicBezTo>
                  <a:lnTo>
                    <a:pt x="1313928" y="478150"/>
                  </a:lnTo>
                  <a:cubicBezTo>
                    <a:pt x="1313810" y="405207"/>
                    <a:pt x="1274865" y="337840"/>
                    <a:pt x="1211702" y="301320"/>
                  </a:cubicBezTo>
                  <a:lnTo>
                    <a:pt x="768206" y="45290"/>
                  </a:lnTo>
                  <a:cubicBezTo>
                    <a:pt x="737143" y="27402"/>
                    <a:pt x="701920" y="17993"/>
                    <a:pt x="666072" y="180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48" name="Google Shape;248;p2"/>
          <p:cNvGrpSpPr/>
          <p:nvPr/>
        </p:nvGrpSpPr>
        <p:grpSpPr>
          <a:xfrm>
            <a:off x="7588867" y="1570139"/>
            <a:ext cx="1332129" cy="1468709"/>
            <a:chOff x="7588867" y="1570139"/>
            <a:chExt cx="1332129" cy="1468709"/>
          </a:xfrm>
        </p:grpSpPr>
        <p:sp>
          <p:nvSpPr>
            <p:cNvPr id="249" name="Google Shape;249;p2"/>
            <p:cNvSpPr/>
            <p:nvPr/>
          </p:nvSpPr>
          <p:spPr>
            <a:xfrm>
              <a:off x="8106750" y="1914908"/>
              <a:ext cx="312701" cy="312600"/>
            </a:xfrm>
            <a:custGeom>
              <a:avLst/>
              <a:gdLst/>
              <a:ahLst/>
              <a:cxnLst/>
              <a:rect l="l" t="t" r="r" b="b"/>
              <a:pathLst>
                <a:path w="312701" h="312600" extrusionOk="0">
                  <a:moveTo>
                    <a:pt x="156221" y="312858"/>
                  </a:moveTo>
                  <a:cubicBezTo>
                    <a:pt x="69871" y="312807"/>
                    <a:pt x="-89" y="242788"/>
                    <a:pt x="-38" y="156466"/>
                  </a:cubicBezTo>
                  <a:cubicBezTo>
                    <a:pt x="12" y="70144"/>
                    <a:pt x="70054" y="206"/>
                    <a:pt x="156404" y="257"/>
                  </a:cubicBezTo>
                  <a:cubicBezTo>
                    <a:pt x="242718" y="307"/>
                    <a:pt x="312663" y="70270"/>
                    <a:pt x="312663" y="156557"/>
                  </a:cubicBezTo>
                  <a:cubicBezTo>
                    <a:pt x="312562" y="242874"/>
                    <a:pt x="242565" y="312807"/>
                    <a:pt x="156221" y="312858"/>
                  </a:cubicBezTo>
                  <a:close/>
                  <a:moveTo>
                    <a:pt x="156221" y="34929"/>
                  </a:moveTo>
                  <a:cubicBezTo>
                    <a:pt x="89026" y="34929"/>
                    <a:pt x="34554" y="89384"/>
                    <a:pt x="34554" y="156557"/>
                  </a:cubicBezTo>
                  <a:cubicBezTo>
                    <a:pt x="34554" y="223731"/>
                    <a:pt x="89026" y="278185"/>
                    <a:pt x="156221" y="278185"/>
                  </a:cubicBezTo>
                  <a:cubicBezTo>
                    <a:pt x="223415" y="278185"/>
                    <a:pt x="277888" y="223731"/>
                    <a:pt x="277888" y="156557"/>
                  </a:cubicBezTo>
                  <a:cubicBezTo>
                    <a:pt x="277838" y="89405"/>
                    <a:pt x="223395" y="34980"/>
                    <a:pt x="156221" y="349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0" name="Google Shape;250;p2"/>
            <p:cNvSpPr/>
            <p:nvPr/>
          </p:nvSpPr>
          <p:spPr>
            <a:xfrm>
              <a:off x="7930410" y="2282411"/>
              <a:ext cx="665289" cy="256056"/>
            </a:xfrm>
            <a:custGeom>
              <a:avLst/>
              <a:gdLst/>
              <a:ahLst/>
              <a:cxnLst/>
              <a:rect l="l" t="t" r="r" b="b"/>
              <a:pathLst>
                <a:path w="665289" h="256056" extrusionOk="0">
                  <a:moveTo>
                    <a:pt x="332560" y="35139"/>
                  </a:moveTo>
                  <a:cubicBezTo>
                    <a:pt x="469473" y="35336"/>
                    <a:pt x="590078" y="125205"/>
                    <a:pt x="629380" y="256314"/>
                  </a:cubicBezTo>
                  <a:lnTo>
                    <a:pt x="665251" y="256313"/>
                  </a:lnTo>
                  <a:cubicBezTo>
                    <a:pt x="616625" y="72658"/>
                    <a:pt x="428276" y="-36818"/>
                    <a:pt x="244561" y="11793"/>
                  </a:cubicBezTo>
                  <a:cubicBezTo>
                    <a:pt x="124993" y="43430"/>
                    <a:pt x="31609" y="136784"/>
                    <a:pt x="-39" y="256313"/>
                  </a:cubicBezTo>
                  <a:lnTo>
                    <a:pt x="35832" y="256313"/>
                  </a:lnTo>
                  <a:cubicBezTo>
                    <a:pt x="75124" y="125237"/>
                    <a:pt x="195681" y="35376"/>
                    <a:pt x="332560" y="3513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1" name="Google Shape;251;p2"/>
            <p:cNvSpPr/>
            <p:nvPr/>
          </p:nvSpPr>
          <p:spPr>
            <a:xfrm>
              <a:off x="7588867" y="1570139"/>
              <a:ext cx="1332129" cy="1468709"/>
            </a:xfrm>
            <a:custGeom>
              <a:avLst/>
              <a:gdLst/>
              <a:ahLst/>
              <a:cxnLst/>
              <a:rect l="l" t="t" r="r" b="b"/>
              <a:pathLst>
                <a:path w="1332129" h="1468709" extrusionOk="0">
                  <a:moveTo>
                    <a:pt x="666072" y="1468966"/>
                  </a:moveTo>
                  <a:cubicBezTo>
                    <a:pt x="627022" y="1469028"/>
                    <a:pt x="588646" y="1458800"/>
                    <a:pt x="554810" y="1439312"/>
                  </a:cubicBezTo>
                  <a:lnTo>
                    <a:pt x="111223" y="1183282"/>
                  </a:lnTo>
                  <a:cubicBezTo>
                    <a:pt x="42467" y="1143468"/>
                    <a:pt x="86" y="1070099"/>
                    <a:pt x="-39" y="990666"/>
                  </a:cubicBezTo>
                  <a:lnTo>
                    <a:pt x="-39" y="478607"/>
                  </a:lnTo>
                  <a:cubicBezTo>
                    <a:pt x="86" y="399174"/>
                    <a:pt x="42467" y="325805"/>
                    <a:pt x="111223" y="285991"/>
                  </a:cubicBezTo>
                  <a:lnTo>
                    <a:pt x="554810" y="29961"/>
                  </a:lnTo>
                  <a:cubicBezTo>
                    <a:pt x="623694" y="-9645"/>
                    <a:pt x="708449" y="-9645"/>
                    <a:pt x="777334" y="29961"/>
                  </a:cubicBezTo>
                  <a:lnTo>
                    <a:pt x="1220829" y="285991"/>
                  </a:lnTo>
                  <a:cubicBezTo>
                    <a:pt x="1289585" y="325805"/>
                    <a:pt x="1331966" y="399174"/>
                    <a:pt x="1332091" y="478607"/>
                  </a:cubicBezTo>
                  <a:lnTo>
                    <a:pt x="1332091" y="990666"/>
                  </a:lnTo>
                  <a:cubicBezTo>
                    <a:pt x="1331966" y="1070099"/>
                    <a:pt x="1289585" y="1143468"/>
                    <a:pt x="1220829" y="1183282"/>
                  </a:cubicBezTo>
                  <a:lnTo>
                    <a:pt x="777334" y="1439312"/>
                  </a:lnTo>
                  <a:cubicBezTo>
                    <a:pt x="743489" y="1458780"/>
                    <a:pt x="705118" y="1469007"/>
                    <a:pt x="666072" y="1468966"/>
                  </a:cubicBezTo>
                  <a:close/>
                  <a:moveTo>
                    <a:pt x="666072" y="18191"/>
                  </a:moveTo>
                  <a:cubicBezTo>
                    <a:pt x="630181" y="18171"/>
                    <a:pt x="594921" y="27613"/>
                    <a:pt x="563846" y="45564"/>
                  </a:cubicBezTo>
                  <a:lnTo>
                    <a:pt x="120351" y="301046"/>
                  </a:lnTo>
                  <a:cubicBezTo>
                    <a:pt x="57251" y="337617"/>
                    <a:pt x="18353" y="404962"/>
                    <a:pt x="18216" y="477877"/>
                  </a:cubicBezTo>
                  <a:lnTo>
                    <a:pt x="18216" y="989937"/>
                  </a:lnTo>
                  <a:cubicBezTo>
                    <a:pt x="18353" y="1062851"/>
                    <a:pt x="57251" y="1130196"/>
                    <a:pt x="120351" y="1166767"/>
                  </a:cubicBezTo>
                  <a:lnTo>
                    <a:pt x="563846" y="1422797"/>
                  </a:lnTo>
                  <a:cubicBezTo>
                    <a:pt x="627125" y="1459103"/>
                    <a:pt x="704927" y="1459103"/>
                    <a:pt x="768206" y="1422797"/>
                  </a:cubicBezTo>
                  <a:lnTo>
                    <a:pt x="1211701" y="1166767"/>
                  </a:lnTo>
                  <a:cubicBezTo>
                    <a:pt x="1274829" y="1130223"/>
                    <a:pt x="1313737" y="1062861"/>
                    <a:pt x="1313836" y="989936"/>
                  </a:cubicBezTo>
                  <a:lnTo>
                    <a:pt x="1313836" y="478607"/>
                  </a:lnTo>
                  <a:cubicBezTo>
                    <a:pt x="1313737" y="405682"/>
                    <a:pt x="1274829" y="338320"/>
                    <a:pt x="1211701" y="301776"/>
                  </a:cubicBezTo>
                  <a:lnTo>
                    <a:pt x="768206" y="46294"/>
                  </a:lnTo>
                  <a:cubicBezTo>
                    <a:pt x="737200" y="28214"/>
                    <a:pt x="701966" y="18645"/>
                    <a:pt x="666072" y="185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252" name="Google Shape;252;p2"/>
          <p:cNvSpPr/>
          <p:nvPr/>
        </p:nvSpPr>
        <p:spPr>
          <a:xfrm>
            <a:off x="4403334" y="1843390"/>
            <a:ext cx="3519646" cy="3509584"/>
          </a:xfrm>
          <a:custGeom>
            <a:avLst/>
            <a:gdLst/>
            <a:ahLst/>
            <a:cxnLst/>
            <a:rect l="l" t="t" r="r" b="b"/>
            <a:pathLst>
              <a:path w="3519646" h="3509584" extrusionOk="0">
                <a:moveTo>
                  <a:pt x="2387220" y="3509839"/>
                </a:moveTo>
                <a:cubicBezTo>
                  <a:pt x="1963531" y="3509839"/>
                  <a:pt x="1441814" y="3296420"/>
                  <a:pt x="958067" y="2919492"/>
                </a:cubicBezTo>
                <a:cubicBezTo>
                  <a:pt x="415358" y="2496760"/>
                  <a:pt x="60580" y="1977400"/>
                  <a:pt x="8828" y="1530215"/>
                </a:cubicBezTo>
                <a:cubicBezTo>
                  <a:pt x="-48765" y="1095895"/>
                  <a:pt x="175036" y="726175"/>
                  <a:pt x="656045" y="461203"/>
                </a:cubicBezTo>
                <a:cubicBezTo>
                  <a:pt x="1134042" y="197965"/>
                  <a:pt x="1708606" y="79805"/>
                  <a:pt x="2106464" y="27066"/>
                </a:cubicBezTo>
                <a:cubicBezTo>
                  <a:pt x="2622340" y="-32608"/>
                  <a:pt x="2913135" y="5623"/>
                  <a:pt x="3109920" y="159004"/>
                </a:cubicBezTo>
                <a:cubicBezTo>
                  <a:pt x="3306704" y="312385"/>
                  <a:pt x="3414863" y="584839"/>
                  <a:pt x="3483044" y="1099362"/>
                </a:cubicBezTo>
                <a:cubicBezTo>
                  <a:pt x="3528680" y="1498097"/>
                  <a:pt x="3554876" y="2083882"/>
                  <a:pt x="3416232" y="2611636"/>
                </a:cubicBezTo>
                <a:cubicBezTo>
                  <a:pt x="3276767" y="3142583"/>
                  <a:pt x="2972919" y="3449892"/>
                  <a:pt x="2537364" y="3500167"/>
                </a:cubicBezTo>
                <a:cubicBezTo>
                  <a:pt x="2487585" y="3506709"/>
                  <a:pt x="2437427" y="3509940"/>
                  <a:pt x="2387220" y="3509839"/>
                </a:cubicBezTo>
                <a:close/>
                <a:moveTo>
                  <a:pt x="2510165" y="18489"/>
                </a:moveTo>
                <a:cubicBezTo>
                  <a:pt x="2375901" y="19761"/>
                  <a:pt x="2241818" y="28657"/>
                  <a:pt x="2108564" y="45132"/>
                </a:cubicBezTo>
                <a:cubicBezTo>
                  <a:pt x="1712439" y="97688"/>
                  <a:pt x="1140340" y="215302"/>
                  <a:pt x="664716" y="477262"/>
                </a:cubicBezTo>
                <a:cubicBezTo>
                  <a:pt x="190918" y="738219"/>
                  <a:pt x="-29689" y="1101552"/>
                  <a:pt x="26809" y="1527934"/>
                </a:cubicBezTo>
                <a:cubicBezTo>
                  <a:pt x="77922" y="1970466"/>
                  <a:pt x="430144" y="2485263"/>
                  <a:pt x="969112" y="2905075"/>
                </a:cubicBezTo>
                <a:cubicBezTo>
                  <a:pt x="1508079" y="3324888"/>
                  <a:pt x="2093230" y="3540679"/>
                  <a:pt x="2534991" y="3482101"/>
                </a:cubicBezTo>
                <a:cubicBezTo>
                  <a:pt x="2962605" y="3432647"/>
                  <a:pt x="3261159" y="3130082"/>
                  <a:pt x="3398525" y="2606982"/>
                </a:cubicBezTo>
                <a:cubicBezTo>
                  <a:pt x="3536348" y="2081966"/>
                  <a:pt x="3510700" y="1498553"/>
                  <a:pt x="3464881" y="1101461"/>
                </a:cubicBezTo>
                <a:cubicBezTo>
                  <a:pt x="3397338" y="592321"/>
                  <a:pt x="3291462" y="323334"/>
                  <a:pt x="3098602" y="173238"/>
                </a:cubicBezTo>
                <a:cubicBezTo>
                  <a:pt x="2964157" y="68217"/>
                  <a:pt x="2782798" y="18489"/>
                  <a:pt x="2510530" y="18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3" name="Google Shape;253;p2"/>
          <p:cNvSpPr/>
          <p:nvPr/>
        </p:nvSpPr>
        <p:spPr>
          <a:xfrm>
            <a:off x="4784105" y="2007280"/>
            <a:ext cx="3001292" cy="2878297"/>
          </a:xfrm>
          <a:custGeom>
            <a:avLst/>
            <a:gdLst/>
            <a:ahLst/>
            <a:cxnLst/>
            <a:rect l="l" t="t" r="r" b="b"/>
            <a:pathLst>
              <a:path w="3001292" h="2878297" extrusionOk="0">
                <a:moveTo>
                  <a:pt x="2141260" y="30790"/>
                </a:moveTo>
                <a:cubicBezTo>
                  <a:pt x="2353378" y="107617"/>
                  <a:pt x="2508268" y="334084"/>
                  <a:pt x="2667449" y="667032"/>
                </a:cubicBezTo>
                <a:cubicBezTo>
                  <a:pt x="2818505" y="997152"/>
                  <a:pt x="2973944" y="1433480"/>
                  <a:pt x="2998587" y="1862781"/>
                </a:cubicBezTo>
                <a:cubicBezTo>
                  <a:pt x="3023231" y="2292083"/>
                  <a:pt x="2877559" y="2619283"/>
                  <a:pt x="2542222" y="2772938"/>
                </a:cubicBezTo>
                <a:cubicBezTo>
                  <a:pt x="2214643" y="2929512"/>
                  <a:pt x="1697034" y="2912176"/>
                  <a:pt x="1166373" y="2719743"/>
                </a:cubicBezTo>
                <a:cubicBezTo>
                  <a:pt x="635712" y="2527309"/>
                  <a:pt x="227174" y="2208778"/>
                  <a:pt x="76117" y="1879023"/>
                </a:cubicBezTo>
                <a:cubicBezTo>
                  <a:pt x="-83702" y="1546166"/>
                  <a:pt x="14690" y="1201356"/>
                  <a:pt x="308772" y="887842"/>
                </a:cubicBezTo>
                <a:cubicBezTo>
                  <a:pt x="602853" y="574329"/>
                  <a:pt x="1002447" y="338737"/>
                  <a:pt x="1329569" y="182163"/>
                </a:cubicBezTo>
                <a:cubicBezTo>
                  <a:pt x="1665180" y="28600"/>
                  <a:pt x="1929232" y="-46037"/>
                  <a:pt x="2141260" y="307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254" name="Google Shape;254;p2"/>
          <p:cNvGrpSpPr/>
          <p:nvPr/>
        </p:nvGrpSpPr>
        <p:grpSpPr>
          <a:xfrm>
            <a:off x="2292186" y="3928302"/>
            <a:ext cx="2226264" cy="740449"/>
            <a:chOff x="594039" y="1299676"/>
            <a:chExt cx="2226264" cy="740449"/>
          </a:xfrm>
        </p:grpSpPr>
        <p:sp>
          <p:nvSpPr>
            <p:cNvPr id="255" name="Google Shape;255;p2"/>
            <p:cNvSpPr txBox="1"/>
            <p:nvPr/>
          </p:nvSpPr>
          <p:spPr>
            <a:xfrm>
              <a:off x="594039" y="1299676"/>
              <a:ext cx="16129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Multi Agent</a:t>
              </a:r>
              <a:endParaRPr sz="1800" b="1" i="0" u="none" strike="noStrike" cap="none">
                <a:solidFill>
                  <a:schemeClr val="accent3"/>
                </a:solidFill>
                <a:latin typeface="Montserrat"/>
                <a:ea typeface="Montserrat"/>
                <a:cs typeface="Montserrat"/>
                <a:sym typeface="Montserrat"/>
              </a:endParaRPr>
            </a:p>
          </p:txBody>
        </p:sp>
        <p:sp>
          <p:nvSpPr>
            <p:cNvPr id="256" name="Google Shape;256;p2"/>
            <p:cNvSpPr txBox="1"/>
            <p:nvPr/>
          </p:nvSpPr>
          <p:spPr>
            <a:xfrm>
              <a:off x="601976" y="1609238"/>
              <a:ext cx="221832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Light"/>
                  <a:ea typeface="Lato Light"/>
                  <a:cs typeface="Lato Light"/>
                  <a:sym typeface="Lato Light"/>
                </a:rPr>
                <a:t>Multi-agent system for file classification</a:t>
              </a:r>
              <a:endParaRPr sz="1100" b="0" i="0" u="none" strike="noStrike" cap="none">
                <a:solidFill>
                  <a:schemeClr val="accent3"/>
                </a:solidFill>
                <a:latin typeface="Lato Light"/>
                <a:ea typeface="Lato Light"/>
                <a:cs typeface="Lato Light"/>
                <a:sym typeface="Lato Light"/>
              </a:endParaRPr>
            </a:p>
          </p:txBody>
        </p:sp>
      </p:grpSp>
      <p:grpSp>
        <p:nvGrpSpPr>
          <p:cNvPr id="257" name="Google Shape;257;p2"/>
          <p:cNvGrpSpPr/>
          <p:nvPr/>
        </p:nvGrpSpPr>
        <p:grpSpPr>
          <a:xfrm>
            <a:off x="5416386" y="5642802"/>
            <a:ext cx="2226264" cy="771227"/>
            <a:chOff x="594039" y="1299676"/>
            <a:chExt cx="2226264" cy="771227"/>
          </a:xfrm>
        </p:grpSpPr>
        <p:sp>
          <p:nvSpPr>
            <p:cNvPr id="258" name="Google Shape;258;p2"/>
            <p:cNvSpPr txBox="1"/>
            <p:nvPr/>
          </p:nvSpPr>
          <p:spPr>
            <a:xfrm>
              <a:off x="594039" y="1299676"/>
              <a:ext cx="18165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Collaboration</a:t>
              </a:r>
              <a:endParaRPr sz="1800" b="1" i="0" u="none" strike="noStrike" cap="none">
                <a:solidFill>
                  <a:schemeClr val="accent3"/>
                </a:solidFill>
                <a:latin typeface="Montserrat"/>
                <a:ea typeface="Montserrat"/>
                <a:cs typeface="Montserrat"/>
                <a:sym typeface="Montserrat"/>
              </a:endParaRPr>
            </a:p>
          </p:txBody>
        </p:sp>
        <p:sp>
          <p:nvSpPr>
            <p:cNvPr id="259" name="Google Shape;259;p2"/>
            <p:cNvSpPr txBox="1"/>
            <p:nvPr/>
          </p:nvSpPr>
          <p:spPr>
            <a:xfrm>
              <a:off x="601976" y="1609238"/>
              <a:ext cx="221832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Light"/>
                  <a:ea typeface="Lato Light"/>
                  <a:cs typeface="Lato Light"/>
                  <a:sym typeface="Lato Light"/>
                </a:rPr>
                <a:t>Collaboration and interaction among agents</a:t>
              </a:r>
              <a:endParaRPr sz="1200" b="0" i="0" u="none" strike="noStrike" cap="none">
                <a:solidFill>
                  <a:schemeClr val="accent3"/>
                </a:solidFill>
                <a:latin typeface="Lato Light"/>
                <a:ea typeface="Lato Light"/>
                <a:cs typeface="Lato Light"/>
                <a:sym typeface="Lato Light"/>
              </a:endParaRPr>
            </a:p>
          </p:txBody>
        </p:sp>
      </p:grpSp>
      <p:grpSp>
        <p:nvGrpSpPr>
          <p:cNvPr id="260" name="Google Shape;260;p2"/>
          <p:cNvGrpSpPr/>
          <p:nvPr/>
        </p:nvGrpSpPr>
        <p:grpSpPr>
          <a:xfrm>
            <a:off x="8731086" y="2994852"/>
            <a:ext cx="2226264" cy="1094392"/>
            <a:chOff x="594039" y="1299676"/>
            <a:chExt cx="2226264" cy="1094392"/>
          </a:xfrm>
        </p:grpSpPr>
        <p:sp>
          <p:nvSpPr>
            <p:cNvPr id="261" name="Google Shape;261;p2"/>
            <p:cNvSpPr txBox="1"/>
            <p:nvPr/>
          </p:nvSpPr>
          <p:spPr>
            <a:xfrm>
              <a:off x="594039" y="1299676"/>
              <a:ext cx="204254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Reactive Agent</a:t>
              </a:r>
              <a:endParaRPr sz="1800" b="1" i="0" u="none" strike="noStrike" cap="none">
                <a:solidFill>
                  <a:schemeClr val="accent3"/>
                </a:solidFill>
                <a:latin typeface="Montserrat"/>
                <a:ea typeface="Montserrat"/>
                <a:cs typeface="Montserrat"/>
                <a:sym typeface="Montserrat"/>
              </a:endParaRPr>
            </a:p>
          </p:txBody>
        </p:sp>
        <p:sp>
          <p:nvSpPr>
            <p:cNvPr id="262" name="Google Shape;262;p2"/>
            <p:cNvSpPr txBox="1"/>
            <p:nvPr/>
          </p:nvSpPr>
          <p:spPr>
            <a:xfrm>
              <a:off x="601976" y="1609238"/>
              <a:ext cx="2218327"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Light"/>
                  <a:ea typeface="Lato Light"/>
                  <a:cs typeface="Lato Light"/>
                  <a:sym typeface="Lato Light"/>
                </a:rPr>
                <a:t>Use of reactive agents for fast and efficient response</a:t>
              </a:r>
              <a:endParaRPr sz="1200" b="0" i="0" u="none" strike="noStrike" cap="none">
                <a:solidFill>
                  <a:schemeClr val="dk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1050"/>
                <a:buFont typeface="Arial"/>
                <a:buNone/>
              </a:pPr>
              <a:br>
                <a:rPr lang="en-US" sz="1050" b="0" i="0" u="none" strike="noStrike" cap="none">
                  <a:solidFill>
                    <a:schemeClr val="dk1"/>
                  </a:solidFill>
                  <a:latin typeface="Open Sans"/>
                  <a:ea typeface="Open Sans"/>
                  <a:cs typeface="Open Sans"/>
                  <a:sym typeface="Open Sans"/>
                </a:rPr>
              </a:br>
              <a:endParaRPr sz="1050" b="0" i="0" u="none" strike="noStrike" cap="none">
                <a:solidFill>
                  <a:schemeClr val="accent3"/>
                </a:solidFill>
                <a:latin typeface="Montserrat Light"/>
                <a:ea typeface="Montserrat Light"/>
                <a:cs typeface="Montserrat Light"/>
                <a:sym typeface="Montserrat Light"/>
              </a:endParaRPr>
            </a:p>
          </p:txBody>
        </p:sp>
      </p:grpSp>
      <p:sp>
        <p:nvSpPr>
          <p:cNvPr id="263" name="Google Shape;263;p2"/>
          <p:cNvSpPr txBox="1"/>
          <p:nvPr/>
        </p:nvSpPr>
        <p:spPr>
          <a:xfrm>
            <a:off x="4805575" y="3275025"/>
            <a:ext cx="3381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accent2"/>
                </a:solidFill>
                <a:latin typeface="Lato Black"/>
                <a:ea typeface="Lato Black"/>
                <a:cs typeface="Lato Black"/>
                <a:sym typeface="Lato Black"/>
              </a:rPr>
              <a:t>Methodology</a:t>
            </a:r>
            <a:endParaRPr sz="1400" b="0" i="0" u="none" strike="noStrike" cap="none">
              <a:solidFill>
                <a:srgbClr val="000000"/>
              </a:solidFill>
              <a:latin typeface="Arial"/>
              <a:ea typeface="Arial"/>
              <a:cs typeface="Arial"/>
              <a:sym typeface="Arial"/>
            </a:endParaRPr>
          </a:p>
        </p:txBody>
      </p:sp>
      <p:pic>
        <p:nvPicPr>
          <p:cNvPr id="2" name="Audio 3">
            <a:hlinkClick r:id="" action="ppaction://media"/>
            <a:extLst>
              <a:ext uri="{FF2B5EF4-FFF2-40B4-BE49-F238E27FC236}">
                <a16:creationId xmlns:a16="http://schemas.microsoft.com/office/drawing/2014/main" id="{406CB9D5-4AED-E66A-FDE4-D5DBD53FD4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
          <p:cNvSpPr txBox="1"/>
          <p:nvPr/>
        </p:nvSpPr>
        <p:spPr>
          <a:xfrm>
            <a:off x="7476692" y="3079610"/>
            <a:ext cx="4043644" cy="923312"/>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2F2F2"/>
                </a:solidFill>
                <a:latin typeface="Lato"/>
                <a:ea typeface="Lato"/>
                <a:cs typeface="Lato"/>
                <a:sym typeface="Lato"/>
              </a:rPr>
              <a:t>Use case diagrams </a:t>
            </a:r>
            <a:r>
              <a:rPr lang="en-US" sz="1800" b="0" i="0" u="none" strike="noStrike" cap="none">
                <a:solidFill>
                  <a:schemeClr val="dk1"/>
                </a:solidFill>
                <a:latin typeface="Lato"/>
                <a:ea typeface="Lato"/>
                <a:cs typeface="Lato"/>
                <a:sym typeface="Lato"/>
              </a:rPr>
              <a:t>serve to illustrate the broad functionalities and scope of a system.</a:t>
            </a:r>
            <a:endParaRPr sz="1800" b="0" i="0" u="none" strike="noStrike" cap="none">
              <a:solidFill>
                <a:schemeClr val="lt1"/>
              </a:solidFill>
              <a:latin typeface="Lato"/>
              <a:ea typeface="Lato"/>
              <a:cs typeface="Lato"/>
              <a:sym typeface="Lato"/>
            </a:endParaRPr>
          </a:p>
        </p:txBody>
      </p:sp>
      <p:sp>
        <p:nvSpPr>
          <p:cNvPr id="271" name="Google Shape;271;p3"/>
          <p:cNvSpPr txBox="1"/>
          <p:nvPr/>
        </p:nvSpPr>
        <p:spPr>
          <a:xfrm>
            <a:off x="7476692" y="1558297"/>
            <a:ext cx="3762375"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Project Design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E1330"/>
              </a:solidFill>
              <a:latin typeface="Lato Black"/>
              <a:ea typeface="Lato Black"/>
              <a:cs typeface="Lato Black"/>
              <a:sym typeface="Lato Black"/>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E1330"/>
                </a:solidFill>
                <a:latin typeface="Lato Black"/>
                <a:ea typeface="Lato Black"/>
                <a:cs typeface="Lato Black"/>
                <a:sym typeface="Lato Black"/>
              </a:rPr>
              <a:t>Use Case UML</a:t>
            </a:r>
            <a:endParaRPr sz="3200" b="0" i="0" u="none" strike="noStrike" cap="none">
              <a:solidFill>
                <a:srgbClr val="0E1330"/>
              </a:solidFill>
              <a:latin typeface="Lato Light"/>
              <a:ea typeface="Lato Light"/>
              <a:cs typeface="Lato Light"/>
              <a:sym typeface="Lato Light"/>
            </a:endParaRPr>
          </a:p>
        </p:txBody>
      </p:sp>
      <p:pic>
        <p:nvPicPr>
          <p:cNvPr id="272" name="Google Shape;272;p3"/>
          <p:cNvPicPr preferRelativeResize="0"/>
          <p:nvPr/>
        </p:nvPicPr>
        <p:blipFill rotWithShape="1">
          <a:blip r:embed="rId5">
            <a:alphaModFix/>
          </a:blip>
          <a:srcRect/>
          <a:stretch/>
        </p:blipFill>
        <p:spPr>
          <a:xfrm>
            <a:off x="415620" y="602279"/>
            <a:ext cx="6300072" cy="2438400"/>
          </a:xfrm>
          <a:prstGeom prst="rect">
            <a:avLst/>
          </a:prstGeom>
          <a:noFill/>
          <a:ln>
            <a:noFill/>
          </a:ln>
        </p:spPr>
      </p:pic>
      <p:pic>
        <p:nvPicPr>
          <p:cNvPr id="273" name="Google Shape;273;p3"/>
          <p:cNvPicPr preferRelativeResize="0"/>
          <p:nvPr/>
        </p:nvPicPr>
        <p:blipFill rotWithShape="1">
          <a:blip r:embed="rId6">
            <a:alphaModFix/>
          </a:blip>
          <a:srcRect/>
          <a:stretch/>
        </p:blipFill>
        <p:spPr>
          <a:xfrm>
            <a:off x="415620" y="3198547"/>
            <a:ext cx="6290790" cy="3427540"/>
          </a:xfrm>
          <a:prstGeom prst="rect">
            <a:avLst/>
          </a:prstGeom>
          <a:noFill/>
          <a:ln>
            <a:noFill/>
          </a:ln>
        </p:spPr>
      </p:pic>
      <p:sp>
        <p:nvSpPr>
          <p:cNvPr id="274" name="Google Shape;274;p3"/>
          <p:cNvSpPr txBox="1"/>
          <p:nvPr/>
        </p:nvSpPr>
        <p:spPr>
          <a:xfrm>
            <a:off x="7476691" y="4126051"/>
            <a:ext cx="376237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E1330"/>
                </a:solidFill>
                <a:latin typeface="Lato Black"/>
                <a:ea typeface="Lato Black"/>
                <a:cs typeface="Lato Black"/>
                <a:sym typeface="Lato Black"/>
              </a:rPr>
              <a:t>Sequence UML</a:t>
            </a:r>
            <a:endParaRPr sz="3200" b="0" i="0" u="none" strike="noStrike" cap="none">
              <a:solidFill>
                <a:srgbClr val="0E1330"/>
              </a:solidFill>
              <a:latin typeface="Lato Light"/>
              <a:ea typeface="Lato Light"/>
              <a:cs typeface="Lato Light"/>
              <a:sym typeface="Lato Light"/>
            </a:endParaRPr>
          </a:p>
        </p:txBody>
      </p:sp>
      <p:sp>
        <p:nvSpPr>
          <p:cNvPr id="275" name="Google Shape;275;p3"/>
          <p:cNvSpPr txBox="1"/>
          <p:nvPr/>
        </p:nvSpPr>
        <p:spPr>
          <a:xfrm>
            <a:off x="7476692" y="4833955"/>
            <a:ext cx="4043644" cy="923312"/>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2F2F2"/>
                </a:solidFill>
                <a:latin typeface="Lato"/>
                <a:ea typeface="Lato"/>
                <a:cs typeface="Lato"/>
                <a:sym typeface="Lato"/>
              </a:rPr>
              <a:t>Sequence diagrams </a:t>
            </a:r>
            <a:r>
              <a:rPr lang="en-US" sz="1800" b="0" i="0" u="none" strike="noStrike" cap="none">
                <a:solidFill>
                  <a:schemeClr val="dk1"/>
                </a:solidFill>
                <a:latin typeface="Lato"/>
                <a:ea typeface="Lato"/>
                <a:cs typeface="Lato"/>
                <a:sym typeface="Lato"/>
              </a:rPr>
              <a:t>employed to highlight specific interaction patterns within the context of the use case.</a:t>
            </a:r>
            <a:endParaRPr sz="1800" b="0" i="0" u="none" strike="noStrike" cap="none">
              <a:solidFill>
                <a:schemeClr val="lt1"/>
              </a:solidFill>
              <a:latin typeface="Lato"/>
              <a:ea typeface="Lato"/>
              <a:cs typeface="Lato"/>
              <a:sym typeface="Lato"/>
            </a:endParaRPr>
          </a:p>
        </p:txBody>
      </p:sp>
      <p:pic>
        <p:nvPicPr>
          <p:cNvPr id="2" name="Audio 7">
            <a:hlinkClick r:id="" action="ppaction://media"/>
            <a:extLst>
              <a:ext uri="{FF2B5EF4-FFF2-40B4-BE49-F238E27FC236}">
                <a16:creationId xmlns:a16="http://schemas.microsoft.com/office/drawing/2014/main" id="{29803C71-2C8A-CA4B-1B73-A801E633F2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pSp>
        <p:nvGrpSpPr>
          <p:cNvPr id="281" name="Google Shape;281;g256bf644971_8_247"/>
          <p:cNvGrpSpPr/>
          <p:nvPr/>
        </p:nvGrpSpPr>
        <p:grpSpPr>
          <a:xfrm>
            <a:off x="713604" y="1138148"/>
            <a:ext cx="457549" cy="373847"/>
            <a:chOff x="713604" y="1138148"/>
            <a:chExt cx="457549" cy="373847"/>
          </a:xfrm>
        </p:grpSpPr>
        <p:sp>
          <p:nvSpPr>
            <p:cNvPr id="282" name="Google Shape;282;g256bf644971_8_247"/>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3" name="Google Shape;283;g256bf644971_8_247"/>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4" name="Google Shape;284;g256bf644971_8_247"/>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5" name="Google Shape;285;g256bf644971_8_247"/>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6" name="Google Shape;286;g256bf644971_8_247"/>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7" name="Google Shape;287;g256bf644971_8_247"/>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288" name="Google Shape;288;g256bf644971_8_247"/>
          <p:cNvSpPr/>
          <p:nvPr/>
        </p:nvSpPr>
        <p:spPr>
          <a:xfrm>
            <a:off x="4676421" y="396346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289" name="Google Shape;289;g256bf644971_8_247"/>
          <p:cNvGrpSpPr/>
          <p:nvPr/>
        </p:nvGrpSpPr>
        <p:grpSpPr>
          <a:xfrm>
            <a:off x="6286577" y="1447968"/>
            <a:ext cx="3148149" cy="623404"/>
            <a:chOff x="594024" y="1031359"/>
            <a:chExt cx="2092349" cy="690600"/>
          </a:xfrm>
        </p:grpSpPr>
        <p:sp>
          <p:nvSpPr>
            <p:cNvPr id="290" name="Google Shape;290;g256bf644971_8_247"/>
            <p:cNvSpPr txBox="1"/>
            <p:nvPr/>
          </p:nvSpPr>
          <p:spPr>
            <a:xfrm>
              <a:off x="594024" y="1031359"/>
              <a:ext cx="2084400" cy="4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Classifier Agent</a:t>
              </a:r>
              <a:endParaRPr sz="1800" b="1" i="0" u="none" strike="noStrike" cap="none">
                <a:solidFill>
                  <a:schemeClr val="accent2"/>
                </a:solidFill>
                <a:latin typeface="Montserrat"/>
                <a:ea typeface="Montserrat"/>
                <a:cs typeface="Montserrat"/>
                <a:sym typeface="Montserrat"/>
              </a:endParaRPr>
            </a:p>
          </p:txBody>
        </p:sp>
        <p:sp>
          <p:nvSpPr>
            <p:cNvPr id="291" name="Google Shape;291;g256bf644971_8_247"/>
            <p:cNvSpPr txBox="1"/>
            <p:nvPr/>
          </p:nvSpPr>
          <p:spPr>
            <a:xfrm>
              <a:off x="601973" y="1440559"/>
              <a:ext cx="2084400" cy="28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0" i="0" u="none" strike="noStrike" cap="none">
                  <a:solidFill>
                    <a:schemeClr val="lt1"/>
                  </a:solidFill>
                  <a:latin typeface="Montserrat Light"/>
                  <a:ea typeface="Montserrat Light"/>
                  <a:cs typeface="Montserrat Light"/>
                  <a:sym typeface="Montserrat Light"/>
                </a:rPr>
                <a:t>Classify files based on extensions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292" name="Google Shape;292;g256bf644971_8_247"/>
          <p:cNvGrpSpPr/>
          <p:nvPr/>
        </p:nvGrpSpPr>
        <p:grpSpPr>
          <a:xfrm>
            <a:off x="6330250" y="4831176"/>
            <a:ext cx="3148038" cy="572066"/>
            <a:chOff x="692977" y="1045613"/>
            <a:chExt cx="2092276" cy="706167"/>
          </a:xfrm>
        </p:grpSpPr>
        <p:sp>
          <p:nvSpPr>
            <p:cNvPr id="293" name="Google Shape;293;g256bf644971_8_247"/>
            <p:cNvSpPr txBox="1"/>
            <p:nvPr/>
          </p:nvSpPr>
          <p:spPr>
            <a:xfrm>
              <a:off x="692977" y="1045613"/>
              <a:ext cx="2092200" cy="45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View File Agent</a:t>
              </a:r>
              <a:endParaRPr sz="1800" b="1" i="0" u="none" strike="noStrike" cap="none">
                <a:solidFill>
                  <a:schemeClr val="accent2"/>
                </a:solidFill>
                <a:latin typeface="Montserrat"/>
                <a:ea typeface="Montserrat"/>
                <a:cs typeface="Montserrat"/>
                <a:sym typeface="Montserrat"/>
              </a:endParaRPr>
            </a:p>
          </p:txBody>
        </p:sp>
        <p:sp>
          <p:nvSpPr>
            <p:cNvPr id="294" name="Google Shape;294;g256bf644971_8_247"/>
            <p:cNvSpPr txBox="1"/>
            <p:nvPr/>
          </p:nvSpPr>
          <p:spPr>
            <a:xfrm>
              <a:off x="700853" y="1438280"/>
              <a:ext cx="2084400" cy="313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0" i="0" u="none" strike="noStrike" cap="none">
                  <a:solidFill>
                    <a:schemeClr val="lt1"/>
                  </a:solidFill>
                  <a:latin typeface="Montserrat Light"/>
                  <a:ea typeface="Montserrat Light"/>
                  <a:cs typeface="Montserrat Light"/>
                  <a:sym typeface="Montserrat Light"/>
                </a:rPr>
                <a:t>Display files to the user</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295" name="Google Shape;295;g256bf644971_8_247"/>
          <p:cNvGrpSpPr/>
          <p:nvPr/>
        </p:nvGrpSpPr>
        <p:grpSpPr>
          <a:xfrm>
            <a:off x="5620372" y="3301171"/>
            <a:ext cx="457251" cy="440793"/>
            <a:chOff x="5958028" y="3067640"/>
            <a:chExt cx="671934" cy="525191"/>
          </a:xfrm>
        </p:grpSpPr>
        <p:sp>
          <p:nvSpPr>
            <p:cNvPr id="296" name="Google Shape;296;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97" name="Google Shape;297;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98" name="Google Shape;298;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99" name="Google Shape;299;g256bf644971_8_247"/>
          <p:cNvGrpSpPr/>
          <p:nvPr/>
        </p:nvGrpSpPr>
        <p:grpSpPr>
          <a:xfrm>
            <a:off x="6286575" y="3244403"/>
            <a:ext cx="3066331" cy="554346"/>
            <a:chOff x="-120688" y="1467119"/>
            <a:chExt cx="2037971" cy="521934"/>
          </a:xfrm>
        </p:grpSpPr>
        <p:sp>
          <p:nvSpPr>
            <p:cNvPr id="300" name="Google Shape;300;g256bf644971_8_247"/>
            <p:cNvSpPr txBox="1"/>
            <p:nvPr/>
          </p:nvSpPr>
          <p:spPr>
            <a:xfrm>
              <a:off x="-120688" y="1467119"/>
              <a:ext cx="2034000" cy="3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Move File Agent</a:t>
              </a:r>
              <a:endParaRPr sz="1800" b="1" i="0" u="none" strike="noStrike" cap="none">
                <a:solidFill>
                  <a:schemeClr val="accent2"/>
                </a:solidFill>
                <a:latin typeface="Montserrat"/>
                <a:ea typeface="Montserrat"/>
                <a:cs typeface="Montserrat"/>
                <a:sym typeface="Montserrat"/>
              </a:endParaRPr>
            </a:p>
          </p:txBody>
        </p:sp>
        <p:sp>
          <p:nvSpPr>
            <p:cNvPr id="301" name="Google Shape;301;g256bf644971_8_247"/>
            <p:cNvSpPr txBox="1"/>
            <p:nvPr/>
          </p:nvSpPr>
          <p:spPr>
            <a:xfrm>
              <a:off x="-116717" y="1749953"/>
              <a:ext cx="2034000" cy="23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Move files to designated folders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302" name="Google Shape;302;g256bf644971_8_247"/>
          <p:cNvGrpSpPr/>
          <p:nvPr/>
        </p:nvGrpSpPr>
        <p:grpSpPr>
          <a:xfrm>
            <a:off x="5620384" y="1581109"/>
            <a:ext cx="457251" cy="440793"/>
            <a:chOff x="5958028" y="3067640"/>
            <a:chExt cx="671934" cy="525191"/>
          </a:xfrm>
        </p:grpSpPr>
        <p:sp>
          <p:nvSpPr>
            <p:cNvPr id="303" name="Google Shape;303;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4" name="Google Shape;304;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5" name="Google Shape;305;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06" name="Google Shape;306;g256bf644971_8_247"/>
          <p:cNvSpPr txBox="1"/>
          <p:nvPr/>
        </p:nvSpPr>
        <p:spPr>
          <a:xfrm>
            <a:off x="3561350" y="289846"/>
            <a:ext cx="41982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Developments</a:t>
            </a:r>
            <a:endParaRPr sz="1400" b="0" i="0" u="none" strike="noStrike" cap="none">
              <a:solidFill>
                <a:srgbClr val="000000"/>
              </a:solidFill>
              <a:latin typeface="Arial"/>
              <a:ea typeface="Arial"/>
              <a:cs typeface="Arial"/>
              <a:sym typeface="Arial"/>
            </a:endParaRPr>
          </a:p>
        </p:txBody>
      </p:sp>
      <p:grpSp>
        <p:nvGrpSpPr>
          <p:cNvPr id="307" name="Google Shape;307;g256bf644971_8_247"/>
          <p:cNvGrpSpPr/>
          <p:nvPr/>
        </p:nvGrpSpPr>
        <p:grpSpPr>
          <a:xfrm>
            <a:off x="3040155" y="1138130"/>
            <a:ext cx="5455390" cy="27350"/>
            <a:chOff x="7252703" y="1665961"/>
            <a:chExt cx="4718379" cy="27336"/>
          </a:xfrm>
        </p:grpSpPr>
        <p:sp>
          <p:nvSpPr>
            <p:cNvPr id="308" name="Google Shape;308;g256bf644971_8_247"/>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9" name="Google Shape;309;g256bf644971_8_247"/>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0" name="Google Shape;310;g256bf644971_8_247"/>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11" name="Google Shape;311;g256bf644971_8_247"/>
          <p:cNvPicPr preferRelativeResize="0"/>
          <p:nvPr/>
        </p:nvPicPr>
        <p:blipFill rotWithShape="1">
          <a:blip r:embed="rId5">
            <a:alphaModFix/>
          </a:blip>
          <a:srcRect/>
          <a:stretch/>
        </p:blipFill>
        <p:spPr>
          <a:xfrm>
            <a:off x="5620375" y="2128150"/>
            <a:ext cx="3857924" cy="892500"/>
          </a:xfrm>
          <a:prstGeom prst="rect">
            <a:avLst/>
          </a:prstGeom>
          <a:noFill/>
          <a:ln>
            <a:noFill/>
          </a:ln>
        </p:spPr>
      </p:pic>
      <p:pic>
        <p:nvPicPr>
          <p:cNvPr id="312" name="Google Shape;312;g256bf644971_8_247"/>
          <p:cNvPicPr preferRelativeResize="0"/>
          <p:nvPr/>
        </p:nvPicPr>
        <p:blipFill rotWithShape="1">
          <a:blip r:embed="rId6">
            <a:alphaModFix/>
          </a:blip>
          <a:srcRect/>
          <a:stretch/>
        </p:blipFill>
        <p:spPr>
          <a:xfrm>
            <a:off x="5620375" y="3831975"/>
            <a:ext cx="5721800" cy="794225"/>
          </a:xfrm>
          <a:prstGeom prst="rect">
            <a:avLst/>
          </a:prstGeom>
          <a:noFill/>
          <a:ln>
            <a:noFill/>
          </a:ln>
        </p:spPr>
      </p:pic>
      <p:pic>
        <p:nvPicPr>
          <p:cNvPr id="313" name="Google Shape;313;g256bf644971_8_247"/>
          <p:cNvPicPr preferRelativeResize="0"/>
          <p:nvPr/>
        </p:nvPicPr>
        <p:blipFill rotWithShape="1">
          <a:blip r:embed="rId7">
            <a:alphaModFix/>
          </a:blip>
          <a:srcRect/>
          <a:stretch/>
        </p:blipFill>
        <p:spPr>
          <a:xfrm>
            <a:off x="5620375" y="5480175"/>
            <a:ext cx="5549401" cy="827325"/>
          </a:xfrm>
          <a:prstGeom prst="rect">
            <a:avLst/>
          </a:prstGeom>
          <a:noFill/>
          <a:ln>
            <a:noFill/>
          </a:ln>
        </p:spPr>
      </p:pic>
      <p:grpSp>
        <p:nvGrpSpPr>
          <p:cNvPr id="314" name="Google Shape;314;g256bf644971_8_247"/>
          <p:cNvGrpSpPr/>
          <p:nvPr/>
        </p:nvGrpSpPr>
        <p:grpSpPr>
          <a:xfrm>
            <a:off x="5646847" y="4896821"/>
            <a:ext cx="457251" cy="440793"/>
            <a:chOff x="5958028" y="3067640"/>
            <a:chExt cx="671934" cy="525191"/>
          </a:xfrm>
        </p:grpSpPr>
        <p:sp>
          <p:nvSpPr>
            <p:cNvPr id="315" name="Google Shape;315;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6" name="Google Shape;316;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7" name="Google Shape;317;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318" name="Google Shape;318;g256bf644971_8_247"/>
          <p:cNvGrpSpPr/>
          <p:nvPr/>
        </p:nvGrpSpPr>
        <p:grpSpPr>
          <a:xfrm>
            <a:off x="1720800" y="1554150"/>
            <a:ext cx="3072265" cy="614419"/>
            <a:chOff x="594056" y="1311725"/>
            <a:chExt cx="2041915" cy="506904"/>
          </a:xfrm>
        </p:grpSpPr>
        <p:sp>
          <p:nvSpPr>
            <p:cNvPr id="319" name="Google Shape;319;g256bf644971_8_247"/>
            <p:cNvSpPr txBox="1"/>
            <p:nvPr/>
          </p:nvSpPr>
          <p:spPr>
            <a:xfrm>
              <a:off x="594056" y="1311725"/>
              <a:ext cx="20340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Upload Agent</a:t>
              </a:r>
              <a:endParaRPr sz="1800" b="1" i="0" u="none" strike="noStrike" cap="none">
                <a:solidFill>
                  <a:schemeClr val="accent2"/>
                </a:solidFill>
                <a:latin typeface="Montserrat"/>
                <a:ea typeface="Montserrat"/>
                <a:cs typeface="Montserrat"/>
                <a:sym typeface="Montserrat"/>
              </a:endParaRPr>
            </a:p>
          </p:txBody>
        </p:sp>
        <p:sp>
          <p:nvSpPr>
            <p:cNvPr id="320" name="Google Shape;320;g256bf644971_8_247"/>
            <p:cNvSpPr txBox="1"/>
            <p:nvPr/>
          </p:nvSpPr>
          <p:spPr>
            <a:xfrm>
              <a:off x="601971" y="1609229"/>
              <a:ext cx="2034000" cy="209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Secure file uploads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321" name="Google Shape;321;g256bf644971_8_247"/>
          <p:cNvGrpSpPr/>
          <p:nvPr/>
        </p:nvGrpSpPr>
        <p:grpSpPr>
          <a:xfrm>
            <a:off x="1083584" y="1642984"/>
            <a:ext cx="457251" cy="440793"/>
            <a:chOff x="5958028" y="3067640"/>
            <a:chExt cx="671934" cy="525191"/>
          </a:xfrm>
        </p:grpSpPr>
        <p:sp>
          <p:nvSpPr>
            <p:cNvPr id="322" name="Google Shape;322;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23" name="Google Shape;323;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24" name="Google Shape;324;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25" name="Google Shape;325;g256bf644971_8_247"/>
          <p:cNvPicPr preferRelativeResize="0"/>
          <p:nvPr/>
        </p:nvPicPr>
        <p:blipFill rotWithShape="1">
          <a:blip r:embed="rId8">
            <a:alphaModFix/>
          </a:blip>
          <a:srcRect/>
          <a:stretch/>
        </p:blipFill>
        <p:spPr>
          <a:xfrm>
            <a:off x="1083575" y="4414475"/>
            <a:ext cx="3007224" cy="988775"/>
          </a:xfrm>
          <a:prstGeom prst="rect">
            <a:avLst/>
          </a:prstGeom>
          <a:noFill/>
          <a:ln>
            <a:noFill/>
          </a:ln>
        </p:spPr>
      </p:pic>
      <p:pic>
        <p:nvPicPr>
          <p:cNvPr id="326" name="Google Shape;326;g256bf644971_8_247"/>
          <p:cNvPicPr preferRelativeResize="0"/>
          <p:nvPr/>
        </p:nvPicPr>
        <p:blipFill rotWithShape="1">
          <a:blip r:embed="rId9">
            <a:alphaModFix/>
          </a:blip>
          <a:srcRect/>
          <a:stretch/>
        </p:blipFill>
        <p:spPr>
          <a:xfrm>
            <a:off x="1083575" y="2275963"/>
            <a:ext cx="2879600" cy="1946321"/>
          </a:xfrm>
          <a:prstGeom prst="rect">
            <a:avLst/>
          </a:prstGeom>
          <a:noFill/>
          <a:ln>
            <a:noFill/>
          </a:ln>
        </p:spPr>
      </p:pic>
      <p:pic>
        <p:nvPicPr>
          <p:cNvPr id="327" name="Google Shape;327;g256bf644971_8_247"/>
          <p:cNvPicPr preferRelativeResize="0"/>
          <p:nvPr/>
        </p:nvPicPr>
        <p:blipFill>
          <a:blip r:embed="rId10">
            <a:alphaModFix/>
          </a:blip>
          <a:stretch>
            <a:fillRect/>
          </a:stretch>
        </p:blipFill>
        <p:spPr>
          <a:xfrm>
            <a:off x="0" y="0"/>
            <a:ext cx="12192000" cy="6858000"/>
          </a:xfrm>
          <a:prstGeom prst="rect">
            <a:avLst/>
          </a:prstGeom>
          <a:noFill/>
          <a:ln>
            <a:noFill/>
          </a:ln>
        </p:spPr>
      </p:pic>
      <p:pic>
        <p:nvPicPr>
          <p:cNvPr id="328" name="Google Shape;328;g256bf644971_8_247"/>
          <p:cNvPicPr preferRelativeResize="0"/>
          <p:nvPr/>
        </p:nvPicPr>
        <p:blipFill>
          <a:blip r:embed="rId10">
            <a:alphaModFix/>
          </a:blip>
          <a:stretch>
            <a:fillRect/>
          </a:stretch>
        </p:blipFill>
        <p:spPr>
          <a:xfrm>
            <a:off x="0" y="0"/>
            <a:ext cx="12192000" cy="6858000"/>
          </a:xfrm>
          <a:prstGeom prst="rect">
            <a:avLst/>
          </a:prstGeom>
          <a:noFill/>
          <a:ln>
            <a:noFill/>
          </a:ln>
        </p:spPr>
      </p:pic>
      <p:pic>
        <p:nvPicPr>
          <p:cNvPr id="2" name="Audio 19">
            <a:hlinkClick r:id="" action="ppaction://media"/>
            <a:extLst>
              <a:ext uri="{FF2B5EF4-FFF2-40B4-BE49-F238E27FC236}">
                <a16:creationId xmlns:a16="http://schemas.microsoft.com/office/drawing/2014/main" id="{C5E43B96-4FF3-7382-6CF3-9E7FEDDD1C3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g256bf644971_8_334"/>
          <p:cNvGrpSpPr/>
          <p:nvPr/>
        </p:nvGrpSpPr>
        <p:grpSpPr>
          <a:xfrm>
            <a:off x="7102104" y="1102598"/>
            <a:ext cx="457549" cy="373847"/>
            <a:chOff x="713604" y="1138148"/>
            <a:chExt cx="457549" cy="373847"/>
          </a:xfrm>
        </p:grpSpPr>
        <p:sp>
          <p:nvSpPr>
            <p:cNvPr id="334" name="Google Shape;334;g256bf644971_8_334"/>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5" name="Google Shape;335;g256bf644971_8_334"/>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6" name="Google Shape;336;g256bf644971_8_334"/>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7" name="Google Shape;337;g256bf644971_8_334"/>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8" name="Google Shape;338;g256bf644971_8_334"/>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9" name="Google Shape;339;g256bf644971_8_334"/>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40" name="Google Shape;340;g256bf644971_8_334"/>
          <p:cNvSpPr/>
          <p:nvPr/>
        </p:nvSpPr>
        <p:spPr>
          <a:xfrm>
            <a:off x="8733244" y="2852850"/>
            <a:ext cx="105777" cy="127322"/>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1" name="Google Shape;341;g256bf644971_8_334"/>
          <p:cNvSpPr txBox="1"/>
          <p:nvPr/>
        </p:nvSpPr>
        <p:spPr>
          <a:xfrm>
            <a:off x="10439075" y="987600"/>
            <a:ext cx="491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2" name="Google Shape;342;g256bf644971_8_334"/>
          <p:cNvPicPr preferRelativeResize="0"/>
          <p:nvPr/>
        </p:nvPicPr>
        <p:blipFill rotWithShape="1">
          <a:blip r:embed="rId5">
            <a:alphaModFix/>
          </a:blip>
          <a:srcRect/>
          <a:stretch/>
        </p:blipFill>
        <p:spPr>
          <a:xfrm>
            <a:off x="6596025" y="2852859"/>
            <a:ext cx="1546396" cy="1347921"/>
          </a:xfrm>
          <a:prstGeom prst="rect">
            <a:avLst/>
          </a:prstGeom>
          <a:noFill/>
          <a:ln>
            <a:noFill/>
          </a:ln>
        </p:spPr>
      </p:pic>
      <p:pic>
        <p:nvPicPr>
          <p:cNvPr id="343" name="Google Shape;343;g256bf644971_8_334"/>
          <p:cNvPicPr preferRelativeResize="0"/>
          <p:nvPr/>
        </p:nvPicPr>
        <p:blipFill rotWithShape="1">
          <a:blip r:embed="rId6">
            <a:alphaModFix/>
          </a:blip>
          <a:srcRect/>
          <a:stretch/>
        </p:blipFill>
        <p:spPr>
          <a:xfrm>
            <a:off x="6620937" y="4734892"/>
            <a:ext cx="1766786" cy="1461883"/>
          </a:xfrm>
          <a:prstGeom prst="rect">
            <a:avLst/>
          </a:prstGeom>
          <a:noFill/>
          <a:ln>
            <a:noFill/>
          </a:ln>
        </p:spPr>
      </p:pic>
      <p:pic>
        <p:nvPicPr>
          <p:cNvPr id="344" name="Google Shape;344;g256bf644971_8_334"/>
          <p:cNvPicPr preferRelativeResize="0"/>
          <p:nvPr/>
        </p:nvPicPr>
        <p:blipFill rotWithShape="1">
          <a:blip r:embed="rId7">
            <a:alphaModFix/>
          </a:blip>
          <a:srcRect/>
          <a:stretch/>
        </p:blipFill>
        <p:spPr>
          <a:xfrm>
            <a:off x="8474116" y="2876553"/>
            <a:ext cx="2502134" cy="1324220"/>
          </a:xfrm>
          <a:prstGeom prst="rect">
            <a:avLst/>
          </a:prstGeom>
          <a:noFill/>
          <a:ln>
            <a:noFill/>
          </a:ln>
        </p:spPr>
      </p:pic>
      <p:sp>
        <p:nvSpPr>
          <p:cNvPr id="345" name="Google Shape;345;g256bf644971_8_334"/>
          <p:cNvSpPr txBox="1"/>
          <p:nvPr/>
        </p:nvSpPr>
        <p:spPr>
          <a:xfrm>
            <a:off x="1019525" y="40875"/>
            <a:ext cx="10273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600"/>
              <a:buFont typeface="Arial"/>
              <a:buNone/>
            </a:pPr>
            <a:r>
              <a:rPr lang="en-US" sz="3600" b="1" i="0" u="none" strike="noStrike" cap="none">
                <a:solidFill>
                  <a:schemeClr val="lt1"/>
                </a:solidFill>
                <a:latin typeface="Lato Black"/>
                <a:ea typeface="Lato Black"/>
                <a:cs typeface="Lato Black"/>
                <a:sym typeface="Lato Black"/>
              </a:rPr>
              <a:t>Testing and Evaluation</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Lato Black"/>
              <a:ea typeface="Lato Black"/>
              <a:cs typeface="Lato Black"/>
              <a:sym typeface="Lato Black"/>
            </a:endParaRPr>
          </a:p>
        </p:txBody>
      </p:sp>
      <p:grpSp>
        <p:nvGrpSpPr>
          <p:cNvPr id="346" name="Google Shape;346;g256bf644971_8_334"/>
          <p:cNvGrpSpPr/>
          <p:nvPr/>
        </p:nvGrpSpPr>
        <p:grpSpPr>
          <a:xfrm>
            <a:off x="3346080" y="889135"/>
            <a:ext cx="5455390" cy="27350"/>
            <a:chOff x="7252703" y="1665961"/>
            <a:chExt cx="4718379" cy="27336"/>
          </a:xfrm>
        </p:grpSpPr>
        <p:sp>
          <p:nvSpPr>
            <p:cNvPr id="347" name="Google Shape;347;g256bf644971_8_334"/>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8" name="Google Shape;348;g256bf644971_8_334"/>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9" name="Google Shape;349;g256bf644971_8_334"/>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50" name="Google Shape;350;g256bf644971_8_334"/>
          <p:cNvPicPr preferRelativeResize="0"/>
          <p:nvPr/>
        </p:nvPicPr>
        <p:blipFill rotWithShape="1">
          <a:blip r:embed="rId8">
            <a:alphaModFix/>
          </a:blip>
          <a:srcRect/>
          <a:stretch/>
        </p:blipFill>
        <p:spPr>
          <a:xfrm>
            <a:off x="6619525" y="1335725"/>
            <a:ext cx="4333225" cy="1087225"/>
          </a:xfrm>
          <a:prstGeom prst="rect">
            <a:avLst/>
          </a:prstGeom>
          <a:noFill/>
          <a:ln>
            <a:noFill/>
          </a:ln>
        </p:spPr>
      </p:pic>
      <p:sp>
        <p:nvSpPr>
          <p:cNvPr id="351" name="Google Shape;351;g256bf644971_8_334"/>
          <p:cNvSpPr txBox="1"/>
          <p:nvPr/>
        </p:nvSpPr>
        <p:spPr>
          <a:xfrm>
            <a:off x="7100725" y="2403900"/>
            <a:ext cx="30000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2 System Process</a:t>
            </a:r>
            <a:endParaRPr sz="900" b="1" i="0" u="none" strike="noStrike" cap="none">
              <a:solidFill>
                <a:schemeClr val="accent1"/>
              </a:solidFill>
              <a:latin typeface="Arial"/>
              <a:ea typeface="Arial"/>
              <a:cs typeface="Arial"/>
              <a:sym typeface="Arial"/>
            </a:endParaRPr>
          </a:p>
        </p:txBody>
      </p:sp>
      <p:sp>
        <p:nvSpPr>
          <p:cNvPr id="352" name="Google Shape;352;g256bf644971_8_334"/>
          <p:cNvSpPr txBox="1"/>
          <p:nvPr/>
        </p:nvSpPr>
        <p:spPr>
          <a:xfrm>
            <a:off x="6529376" y="4214425"/>
            <a:ext cx="16797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3 File Upload UI</a:t>
            </a:r>
            <a:endParaRPr sz="900" b="1" i="0" u="none" strike="noStrike" cap="none">
              <a:solidFill>
                <a:schemeClr val="accent1"/>
              </a:solidFill>
              <a:latin typeface="Arial"/>
              <a:ea typeface="Arial"/>
              <a:cs typeface="Arial"/>
              <a:sym typeface="Arial"/>
            </a:endParaRPr>
          </a:p>
        </p:txBody>
      </p:sp>
      <p:sp>
        <p:nvSpPr>
          <p:cNvPr id="353" name="Google Shape;353;g256bf644971_8_334"/>
          <p:cNvSpPr txBox="1"/>
          <p:nvPr/>
        </p:nvSpPr>
        <p:spPr>
          <a:xfrm>
            <a:off x="8733261" y="4214426"/>
            <a:ext cx="193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4 File Browser UI</a:t>
            </a:r>
            <a:endParaRPr sz="900" b="1" i="0" u="none" strike="noStrike" cap="none">
              <a:solidFill>
                <a:schemeClr val="accent1"/>
              </a:solidFill>
              <a:latin typeface="Arial"/>
              <a:ea typeface="Arial"/>
              <a:cs typeface="Arial"/>
              <a:sym typeface="Arial"/>
            </a:endParaRPr>
          </a:p>
        </p:txBody>
      </p:sp>
      <p:sp>
        <p:nvSpPr>
          <p:cNvPr id="354" name="Google Shape;354;g256bf644971_8_334"/>
          <p:cNvSpPr txBox="1"/>
          <p:nvPr/>
        </p:nvSpPr>
        <p:spPr>
          <a:xfrm>
            <a:off x="6619525" y="6216375"/>
            <a:ext cx="1881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5 Result of Classified Files UI</a:t>
            </a:r>
            <a:endParaRPr sz="900" b="1" i="0" u="none" strike="noStrike" cap="none">
              <a:solidFill>
                <a:schemeClr val="accent1"/>
              </a:solidFill>
              <a:latin typeface="Arial"/>
              <a:ea typeface="Arial"/>
              <a:cs typeface="Arial"/>
              <a:sym typeface="Arial"/>
            </a:endParaRPr>
          </a:p>
        </p:txBody>
      </p:sp>
      <p:sp>
        <p:nvSpPr>
          <p:cNvPr id="355" name="Google Shape;355;g256bf644971_8_334"/>
          <p:cNvSpPr txBox="1"/>
          <p:nvPr/>
        </p:nvSpPr>
        <p:spPr>
          <a:xfrm>
            <a:off x="133600" y="1304850"/>
            <a:ext cx="5567400" cy="3417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Objective: </a:t>
            </a:r>
            <a:r>
              <a:rPr lang="en-US" sz="1200">
                <a:solidFill>
                  <a:schemeClr val="lt1"/>
                </a:solidFill>
                <a:latin typeface="Lato"/>
                <a:ea typeface="Lato"/>
                <a:cs typeface="Lato"/>
                <a:sym typeface="Lato"/>
              </a:rPr>
              <a:t>Ensuring functionality, identifying issues, evaluating performance, user satisfaction.</a:t>
            </a:r>
            <a:endParaRPr sz="1200">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Test Types:</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Unit: </a:t>
            </a:r>
            <a:r>
              <a:rPr lang="en-US" sz="1200">
                <a:solidFill>
                  <a:schemeClr val="lt1"/>
                </a:solidFill>
                <a:latin typeface="Lato"/>
                <a:ea typeface="Lato"/>
                <a:cs typeface="Lato"/>
                <a:sym typeface="Lato"/>
              </a:rPr>
              <a:t>Checks functions.</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Integration:</a:t>
            </a:r>
            <a:r>
              <a:rPr lang="en-US" sz="1200">
                <a:solidFill>
                  <a:schemeClr val="lt1"/>
                </a:solidFill>
                <a:latin typeface="Lato"/>
                <a:ea typeface="Lato"/>
                <a:cs typeface="Lato"/>
                <a:sym typeface="Lato"/>
              </a:rPr>
              <a:t> Reveals interaction faults.</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System: </a:t>
            </a:r>
            <a:r>
              <a:rPr lang="en-US" sz="1200">
                <a:solidFill>
                  <a:schemeClr val="lt1"/>
                </a:solidFill>
                <a:latin typeface="Lato"/>
                <a:ea typeface="Lato"/>
                <a:cs typeface="Lato"/>
                <a:sym typeface="Lato"/>
              </a:rPr>
              <a:t>Confirms compatibility.</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Performance: </a:t>
            </a:r>
            <a:r>
              <a:rPr lang="en-US" sz="1200">
                <a:solidFill>
                  <a:schemeClr val="lt1"/>
                </a:solidFill>
                <a:latin typeface="Lato"/>
                <a:ea typeface="Lato"/>
                <a:cs typeface="Lato"/>
                <a:sym typeface="Lato"/>
              </a:rPr>
              <a:t>Analyzes behavior under load.</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UAT: </a:t>
            </a:r>
            <a:r>
              <a:rPr lang="en-US" sz="1200">
                <a:solidFill>
                  <a:schemeClr val="lt1"/>
                </a:solidFill>
                <a:latin typeface="Lato"/>
                <a:ea typeface="Lato"/>
                <a:cs typeface="Lato"/>
                <a:sym typeface="Lato"/>
              </a:rPr>
              <a:t>User satisfaction confirmation.</a:t>
            </a:r>
            <a:endParaRPr sz="1200">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Tools: </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Python's unittest for test cases.</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Font typeface="Lato"/>
              <a:buChar char="○"/>
            </a:pPr>
            <a:r>
              <a:rPr lang="en-US" sz="1200" b="1">
                <a:solidFill>
                  <a:schemeClr val="lt1"/>
                </a:solidFill>
                <a:latin typeface="Lato"/>
                <a:ea typeface="Lato"/>
                <a:cs typeface="Lato"/>
                <a:sym typeface="Lato"/>
              </a:rPr>
              <a:t>pytest-cov and coverage to measure test coverage</a:t>
            </a:r>
            <a:endParaRPr sz="1200" b="1">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Lato"/>
              <a:ea typeface="Lato"/>
              <a:cs typeface="Lato"/>
              <a:sym typeface="Lato"/>
            </a:endParaRPr>
          </a:p>
        </p:txBody>
      </p:sp>
      <p:pic>
        <p:nvPicPr>
          <p:cNvPr id="356" name="Google Shape;356;g256bf644971_8_334"/>
          <p:cNvPicPr preferRelativeResize="0"/>
          <p:nvPr/>
        </p:nvPicPr>
        <p:blipFill>
          <a:blip r:embed="rId9">
            <a:alphaModFix/>
          </a:blip>
          <a:stretch>
            <a:fillRect/>
          </a:stretch>
        </p:blipFill>
        <p:spPr>
          <a:xfrm>
            <a:off x="763949" y="4734900"/>
            <a:ext cx="4580675" cy="1292775"/>
          </a:xfrm>
          <a:prstGeom prst="rect">
            <a:avLst/>
          </a:prstGeom>
          <a:noFill/>
          <a:ln>
            <a:noFill/>
          </a:ln>
        </p:spPr>
      </p:pic>
      <p:sp>
        <p:nvSpPr>
          <p:cNvPr id="357" name="Google Shape;357;g256bf644971_8_334"/>
          <p:cNvSpPr txBox="1"/>
          <p:nvPr/>
        </p:nvSpPr>
        <p:spPr>
          <a:xfrm>
            <a:off x="1169725" y="6040725"/>
            <a:ext cx="3000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accent1"/>
                </a:solidFill>
              </a:rPr>
              <a:t>Figure 7.1 Unit Test Result</a:t>
            </a:r>
            <a:endParaRPr sz="900" b="1">
              <a:solidFill>
                <a:schemeClr val="accent1"/>
              </a:solidFill>
            </a:endParaRPr>
          </a:p>
        </p:txBody>
      </p:sp>
      <p:pic>
        <p:nvPicPr>
          <p:cNvPr id="2" name="Audio 13">
            <a:hlinkClick r:id="" action="ppaction://media"/>
            <a:extLst>
              <a:ext uri="{FF2B5EF4-FFF2-40B4-BE49-F238E27FC236}">
                <a16:creationId xmlns:a16="http://schemas.microsoft.com/office/drawing/2014/main" id="{DEAEE684-5FA5-0BFD-4A3C-D4792CDFF06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4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pSp>
        <p:nvGrpSpPr>
          <p:cNvPr id="362" name="Google Shape;362;g256bf644971_8_469"/>
          <p:cNvGrpSpPr/>
          <p:nvPr/>
        </p:nvGrpSpPr>
        <p:grpSpPr>
          <a:xfrm>
            <a:off x="713604" y="1138148"/>
            <a:ext cx="457549" cy="373847"/>
            <a:chOff x="713604" y="1138148"/>
            <a:chExt cx="457549" cy="373847"/>
          </a:xfrm>
        </p:grpSpPr>
        <p:sp>
          <p:nvSpPr>
            <p:cNvPr id="363" name="Google Shape;363;g256bf644971_8_469"/>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4" name="Google Shape;364;g256bf644971_8_469"/>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5" name="Google Shape;365;g256bf644971_8_469"/>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6" name="Google Shape;366;g256bf644971_8_469"/>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7" name="Google Shape;367;g256bf644971_8_469"/>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8" name="Google Shape;368;g256bf644971_8_469"/>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69" name="Google Shape;369;g256bf644971_8_469"/>
          <p:cNvSpPr txBox="1"/>
          <p:nvPr/>
        </p:nvSpPr>
        <p:spPr>
          <a:xfrm>
            <a:off x="3218250" y="104875"/>
            <a:ext cx="5370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 Programming Approach</a:t>
            </a:r>
            <a:endParaRPr sz="1400" b="0" i="0" u="none" strike="noStrike" cap="none">
              <a:solidFill>
                <a:srgbClr val="000000"/>
              </a:solidFill>
              <a:latin typeface="Arial"/>
              <a:ea typeface="Arial"/>
              <a:cs typeface="Arial"/>
              <a:sym typeface="Arial"/>
            </a:endParaRPr>
          </a:p>
        </p:txBody>
      </p:sp>
      <p:grpSp>
        <p:nvGrpSpPr>
          <p:cNvPr id="370" name="Google Shape;370;g256bf644971_8_469"/>
          <p:cNvGrpSpPr/>
          <p:nvPr/>
        </p:nvGrpSpPr>
        <p:grpSpPr>
          <a:xfrm>
            <a:off x="3261067" y="953155"/>
            <a:ext cx="5264295" cy="27350"/>
            <a:chOff x="7252703" y="1665961"/>
            <a:chExt cx="4718379" cy="27336"/>
          </a:xfrm>
        </p:grpSpPr>
        <p:sp>
          <p:nvSpPr>
            <p:cNvPr id="371" name="Google Shape;371;g256bf644971_8_469"/>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2" name="Google Shape;372;g256bf644971_8_469"/>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3" name="Google Shape;373;g256bf644971_8_469"/>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74" name="Google Shape;374;g256bf644971_8_469"/>
          <p:cNvSpPr txBox="1"/>
          <p:nvPr/>
        </p:nvSpPr>
        <p:spPr>
          <a:xfrm>
            <a:off x="7251950" y="1074100"/>
            <a:ext cx="4809000" cy="5541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app.py</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Programming approach: Python programming</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Flask: Lightweight framework for building web interfaces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 Werkzeug: Ensures security in file handling and communication</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os: Handles operating system-dependent functionalities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shutil: Performs high-level file operations and management</a:t>
            </a: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upload.html</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HTML template for the file upload page.</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Allows users to select and upload files.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Includes JavaScript code for handling file selection and enabling/disabling the upload button.</a:t>
            </a: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1"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view.html</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HTML template for the file viewing page.</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Displays the list of files categorized as "safe" and "suspicious".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Utilizes Flask template syntax to dynamically populate the file list.</a:t>
            </a:r>
            <a:endParaRPr sz="1200" b="1" i="0" u="none" strike="noStrike" cap="none">
              <a:solidFill>
                <a:schemeClr val="lt1"/>
              </a:solidFill>
              <a:latin typeface="Lato"/>
              <a:ea typeface="Lato"/>
              <a:cs typeface="Lato"/>
              <a:sym typeface="Lato"/>
            </a:endParaRPr>
          </a:p>
        </p:txBody>
      </p:sp>
      <p:grpSp>
        <p:nvGrpSpPr>
          <p:cNvPr id="375" name="Google Shape;375;g256bf644971_8_469"/>
          <p:cNvGrpSpPr/>
          <p:nvPr/>
        </p:nvGrpSpPr>
        <p:grpSpPr>
          <a:xfrm>
            <a:off x="300480" y="1182263"/>
            <a:ext cx="3031670" cy="4777489"/>
            <a:chOff x="478225" y="321550"/>
            <a:chExt cx="4305126" cy="6396424"/>
          </a:xfrm>
        </p:grpSpPr>
        <p:pic>
          <p:nvPicPr>
            <p:cNvPr id="376" name="Google Shape;376;g256bf644971_8_469"/>
            <p:cNvPicPr preferRelativeResize="0"/>
            <p:nvPr/>
          </p:nvPicPr>
          <p:blipFill rotWithShape="1">
            <a:blip r:embed="rId5">
              <a:alphaModFix/>
            </a:blip>
            <a:srcRect/>
            <a:stretch/>
          </p:blipFill>
          <p:spPr>
            <a:xfrm>
              <a:off x="478225" y="321550"/>
              <a:ext cx="4305126" cy="1608118"/>
            </a:xfrm>
            <a:prstGeom prst="rect">
              <a:avLst/>
            </a:prstGeom>
            <a:noFill/>
            <a:ln>
              <a:noFill/>
            </a:ln>
          </p:spPr>
        </p:pic>
        <p:pic>
          <p:nvPicPr>
            <p:cNvPr id="377" name="Google Shape;377;g256bf644971_8_469"/>
            <p:cNvPicPr preferRelativeResize="0"/>
            <p:nvPr/>
          </p:nvPicPr>
          <p:blipFill rotWithShape="1">
            <a:blip r:embed="rId6">
              <a:alphaModFix/>
            </a:blip>
            <a:srcRect/>
            <a:stretch/>
          </p:blipFill>
          <p:spPr>
            <a:xfrm>
              <a:off x="478225" y="1929675"/>
              <a:ext cx="4305125" cy="4788299"/>
            </a:xfrm>
            <a:prstGeom prst="rect">
              <a:avLst/>
            </a:prstGeom>
            <a:noFill/>
            <a:ln>
              <a:noFill/>
            </a:ln>
          </p:spPr>
        </p:pic>
      </p:grpSp>
      <p:pic>
        <p:nvPicPr>
          <p:cNvPr id="378" name="Google Shape;378;g256bf644971_8_469"/>
          <p:cNvPicPr preferRelativeResize="0"/>
          <p:nvPr/>
        </p:nvPicPr>
        <p:blipFill rotWithShape="1">
          <a:blip r:embed="rId7">
            <a:alphaModFix/>
          </a:blip>
          <a:srcRect/>
          <a:stretch/>
        </p:blipFill>
        <p:spPr>
          <a:xfrm>
            <a:off x="3626925" y="1182275"/>
            <a:ext cx="3459651" cy="2630201"/>
          </a:xfrm>
          <a:prstGeom prst="rect">
            <a:avLst/>
          </a:prstGeom>
          <a:noFill/>
          <a:ln>
            <a:noFill/>
          </a:ln>
        </p:spPr>
      </p:pic>
      <p:pic>
        <p:nvPicPr>
          <p:cNvPr id="379" name="Google Shape;379;g256bf644971_8_469"/>
          <p:cNvPicPr preferRelativeResize="0"/>
          <p:nvPr/>
        </p:nvPicPr>
        <p:blipFill rotWithShape="1">
          <a:blip r:embed="rId8">
            <a:alphaModFix/>
          </a:blip>
          <a:srcRect/>
          <a:stretch/>
        </p:blipFill>
        <p:spPr>
          <a:xfrm>
            <a:off x="3626934" y="4193575"/>
            <a:ext cx="2431748" cy="2201976"/>
          </a:xfrm>
          <a:prstGeom prst="rect">
            <a:avLst/>
          </a:prstGeom>
          <a:noFill/>
          <a:ln>
            <a:noFill/>
          </a:ln>
        </p:spPr>
      </p:pic>
      <p:sp>
        <p:nvSpPr>
          <p:cNvPr id="380" name="Google Shape;380;g256bf644971_8_469"/>
          <p:cNvSpPr txBox="1"/>
          <p:nvPr/>
        </p:nvSpPr>
        <p:spPr>
          <a:xfrm>
            <a:off x="650075" y="600130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app.py</a:t>
            </a:r>
            <a:endParaRPr sz="900" b="1" i="0" u="none" strike="noStrike" cap="none">
              <a:solidFill>
                <a:schemeClr val="accent1"/>
              </a:solidFill>
              <a:latin typeface="Arial"/>
              <a:ea typeface="Arial"/>
              <a:cs typeface="Arial"/>
              <a:sym typeface="Arial"/>
            </a:endParaRPr>
          </a:p>
        </p:txBody>
      </p:sp>
      <p:sp>
        <p:nvSpPr>
          <p:cNvPr id="381" name="Google Shape;381;g256bf644971_8_469"/>
          <p:cNvSpPr txBox="1"/>
          <p:nvPr/>
        </p:nvSpPr>
        <p:spPr>
          <a:xfrm>
            <a:off x="4328650" y="377745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upload.html</a:t>
            </a:r>
            <a:endParaRPr sz="900" b="1" i="0" u="none" strike="noStrike" cap="none">
              <a:solidFill>
                <a:schemeClr val="accent1"/>
              </a:solidFill>
              <a:latin typeface="Arial"/>
              <a:ea typeface="Arial"/>
              <a:cs typeface="Arial"/>
              <a:sym typeface="Arial"/>
            </a:endParaRPr>
          </a:p>
        </p:txBody>
      </p:sp>
      <p:sp>
        <p:nvSpPr>
          <p:cNvPr id="382" name="Google Shape;382;g256bf644971_8_469"/>
          <p:cNvSpPr txBox="1"/>
          <p:nvPr/>
        </p:nvSpPr>
        <p:spPr>
          <a:xfrm>
            <a:off x="3843200" y="639555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view.html</a:t>
            </a:r>
            <a:endParaRPr sz="900" b="1" i="0" u="none" strike="noStrike" cap="none">
              <a:solidFill>
                <a:schemeClr val="accent1"/>
              </a:solidFill>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6A5DE992-C99E-8316-5281-12A898B977C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6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
          <p:cNvSpPr/>
          <p:nvPr/>
        </p:nvSpPr>
        <p:spPr>
          <a:xfrm>
            <a:off x="6406582" y="-1222546"/>
            <a:ext cx="9712417" cy="9709633"/>
          </a:xfrm>
          <a:custGeom>
            <a:avLst/>
            <a:gdLst/>
            <a:ahLst/>
            <a:cxnLst/>
            <a:rect l="l" t="t" r="r" b="b"/>
            <a:pathLst>
              <a:path w="9712417" h="9709633" extrusionOk="0">
                <a:moveTo>
                  <a:pt x="6446938" y="9709722"/>
                </a:moveTo>
                <a:cubicBezTo>
                  <a:pt x="5233999" y="9709722"/>
                  <a:pt x="3732010" y="9010486"/>
                  <a:pt x="2381468" y="7807617"/>
                </a:cubicBezTo>
                <a:cubicBezTo>
                  <a:pt x="956043" y="6537938"/>
                  <a:pt x="68232" y="5035844"/>
                  <a:pt x="6772" y="3789554"/>
                </a:cubicBezTo>
                <a:cubicBezTo>
                  <a:pt x="-73251" y="2580181"/>
                  <a:pt x="612036" y="1600077"/>
                  <a:pt x="1989007" y="955379"/>
                </a:cubicBezTo>
                <a:cubicBezTo>
                  <a:pt x="3360734" y="312463"/>
                  <a:pt x="4974105" y="90118"/>
                  <a:pt x="6085940" y="16387"/>
                </a:cubicBezTo>
                <a:cubicBezTo>
                  <a:pt x="7523741" y="-54722"/>
                  <a:pt x="8319886" y="103228"/>
                  <a:pt x="8834847" y="561763"/>
                </a:cubicBezTo>
                <a:cubicBezTo>
                  <a:pt x="9349809" y="1020299"/>
                  <a:pt x="9598375" y="1793056"/>
                  <a:pt x="9693501" y="3229284"/>
                </a:cubicBezTo>
                <a:cubicBezTo>
                  <a:pt x="9748458" y="4342377"/>
                  <a:pt x="9713113" y="5970641"/>
                  <a:pt x="9233077" y="7407604"/>
                </a:cubicBezTo>
                <a:cubicBezTo>
                  <a:pt x="8751573" y="8849705"/>
                  <a:pt x="7856945" y="9643228"/>
                  <a:pt x="6646210" y="9703115"/>
                </a:cubicBezTo>
                <a:cubicBezTo>
                  <a:pt x="6580868" y="9707415"/>
                  <a:pt x="6514270" y="9709722"/>
                  <a:pt x="6446938" y="9709722"/>
                </a:cubicBezTo>
                <a:close/>
                <a:moveTo>
                  <a:pt x="6698125" y="21002"/>
                </a:moveTo>
                <a:cubicBezTo>
                  <a:pt x="6508502" y="21002"/>
                  <a:pt x="6305349" y="26560"/>
                  <a:pt x="6087408" y="37363"/>
                </a:cubicBezTo>
                <a:cubicBezTo>
                  <a:pt x="4977357" y="110989"/>
                  <a:pt x="3366712" y="333439"/>
                  <a:pt x="1997607" y="974467"/>
                </a:cubicBezTo>
                <a:cubicBezTo>
                  <a:pt x="628502" y="1615494"/>
                  <a:pt x="-51751" y="2588362"/>
                  <a:pt x="27749" y="3788401"/>
                </a:cubicBezTo>
                <a:cubicBezTo>
                  <a:pt x="89103" y="5029342"/>
                  <a:pt x="974187" y="6525771"/>
                  <a:pt x="2395523" y="7791885"/>
                </a:cubicBezTo>
                <a:cubicBezTo>
                  <a:pt x="3742079" y="8991188"/>
                  <a:pt x="5239033" y="9688746"/>
                  <a:pt x="6446938" y="9688746"/>
                </a:cubicBezTo>
                <a:cubicBezTo>
                  <a:pt x="6513851" y="9688746"/>
                  <a:pt x="6579890" y="9686614"/>
                  <a:pt x="6645055" y="9682348"/>
                </a:cubicBezTo>
                <a:cubicBezTo>
                  <a:pt x="7846562" y="9622777"/>
                  <a:pt x="8734583" y="8833973"/>
                  <a:pt x="9213256" y="7401101"/>
                </a:cubicBezTo>
                <a:cubicBezTo>
                  <a:pt x="9691927" y="5968229"/>
                  <a:pt x="9727168" y="4341748"/>
                  <a:pt x="9672525" y="3230543"/>
                </a:cubicBezTo>
                <a:cubicBezTo>
                  <a:pt x="9578133" y="1800712"/>
                  <a:pt x="9331141" y="1032046"/>
                  <a:pt x="8820899" y="577076"/>
                </a:cubicBezTo>
                <a:cubicBezTo>
                  <a:pt x="8388268" y="192166"/>
                  <a:pt x="7753324" y="21002"/>
                  <a:pt x="6698125" y="210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90" name="Google Shape;390;p5"/>
          <p:cNvSpPr/>
          <p:nvPr/>
        </p:nvSpPr>
        <p:spPr>
          <a:xfrm>
            <a:off x="-5091762" y="1960088"/>
            <a:ext cx="8214472" cy="7696797"/>
          </a:xfrm>
          <a:custGeom>
            <a:avLst/>
            <a:gdLst/>
            <a:ahLst/>
            <a:cxnLst/>
            <a:rect l="l" t="t" r="r" b="b"/>
            <a:pathLst>
              <a:path w="8214472" h="7696797" extrusionOk="0">
                <a:moveTo>
                  <a:pt x="4867094" y="7696886"/>
                </a:moveTo>
                <a:cubicBezTo>
                  <a:pt x="4478873" y="7696002"/>
                  <a:pt x="4091302" y="7665075"/>
                  <a:pt x="3707854" y="7604382"/>
                </a:cubicBezTo>
                <a:cubicBezTo>
                  <a:pt x="2215410" y="7371443"/>
                  <a:pt x="980970" y="6753175"/>
                  <a:pt x="405073" y="5950632"/>
                </a:cubicBezTo>
                <a:cubicBezTo>
                  <a:pt x="-167153" y="5180183"/>
                  <a:pt x="-131808" y="4233955"/>
                  <a:pt x="507437" y="3214415"/>
                </a:cubicBezTo>
                <a:cubicBezTo>
                  <a:pt x="1144269" y="2198651"/>
                  <a:pt x="2121542" y="1358666"/>
                  <a:pt x="2829168" y="832797"/>
                </a:cubicBezTo>
                <a:cubicBezTo>
                  <a:pt x="3754945" y="168696"/>
                  <a:pt x="4352552" y="-67704"/>
                  <a:pt x="4891951" y="16410"/>
                </a:cubicBezTo>
                <a:cubicBezTo>
                  <a:pt x="5431349" y="100524"/>
                  <a:pt x="5928796" y="507878"/>
                  <a:pt x="6607894" y="1422433"/>
                </a:cubicBezTo>
                <a:cubicBezTo>
                  <a:pt x="7121807" y="2138974"/>
                  <a:pt x="7796606" y="3236859"/>
                  <a:pt x="8093731" y="4398197"/>
                </a:cubicBezTo>
                <a:cubicBezTo>
                  <a:pt x="8392010" y="5563730"/>
                  <a:pt x="8137361" y="6476187"/>
                  <a:pt x="7357368" y="7035617"/>
                </a:cubicBezTo>
                <a:cubicBezTo>
                  <a:pt x="6776332" y="7467409"/>
                  <a:pt x="5887892" y="7696886"/>
                  <a:pt x="4867094" y="7696886"/>
                </a:cubicBezTo>
                <a:close/>
                <a:moveTo>
                  <a:pt x="4680722" y="21025"/>
                </a:moveTo>
                <a:cubicBezTo>
                  <a:pt x="4198273" y="21025"/>
                  <a:pt x="3644611" y="273786"/>
                  <a:pt x="2841649" y="849578"/>
                </a:cubicBezTo>
                <a:cubicBezTo>
                  <a:pt x="2135596" y="1373978"/>
                  <a:pt x="1160420" y="2212390"/>
                  <a:pt x="525371" y="3225322"/>
                </a:cubicBezTo>
                <a:cubicBezTo>
                  <a:pt x="-109678" y="4238255"/>
                  <a:pt x="-144813" y="5175673"/>
                  <a:pt x="422589" y="5938257"/>
                </a:cubicBezTo>
                <a:cubicBezTo>
                  <a:pt x="995024" y="6736499"/>
                  <a:pt x="2224534" y="7351621"/>
                  <a:pt x="3711630" y="7583616"/>
                </a:cubicBezTo>
                <a:cubicBezTo>
                  <a:pt x="5198725" y="7815611"/>
                  <a:pt x="6557132" y="7604592"/>
                  <a:pt x="7345516" y="7018731"/>
                </a:cubicBezTo>
                <a:cubicBezTo>
                  <a:pt x="8117959" y="6464545"/>
                  <a:pt x="8369881" y="5560268"/>
                  <a:pt x="8073909" y="4403441"/>
                </a:cubicBezTo>
                <a:cubicBezTo>
                  <a:pt x="7777937" y="3246613"/>
                  <a:pt x="7103453" y="2149672"/>
                  <a:pt x="6591009" y="1434809"/>
                </a:cubicBezTo>
                <a:cubicBezTo>
                  <a:pt x="5915371" y="525288"/>
                  <a:pt x="5422225" y="120451"/>
                  <a:pt x="4888804" y="37176"/>
                </a:cubicBezTo>
                <a:cubicBezTo>
                  <a:pt x="4819968" y="26396"/>
                  <a:pt x="4750397" y="20996"/>
                  <a:pt x="4680722" y="21025"/>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91" name="Google Shape;391;p5"/>
          <p:cNvSpPr/>
          <p:nvPr/>
        </p:nvSpPr>
        <p:spPr>
          <a:xfrm>
            <a:off x="929209" y="-290381"/>
            <a:ext cx="13423293" cy="7550634"/>
          </a:xfrm>
          <a:custGeom>
            <a:avLst/>
            <a:gdLst/>
            <a:ahLst/>
            <a:cxnLst/>
            <a:rect l="l" t="t" r="r" b="b"/>
            <a:pathLst>
              <a:path w="13423293" h="7550634" extrusionOk="0">
                <a:moveTo>
                  <a:pt x="0" y="0"/>
                </a:moveTo>
                <a:lnTo>
                  <a:pt x="13423293" y="0"/>
                </a:lnTo>
                <a:lnTo>
                  <a:pt x="13423293" y="7550635"/>
                </a:lnTo>
                <a:lnTo>
                  <a:pt x="0" y="7550635"/>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392" name="Google Shape;392;p5"/>
          <p:cNvGrpSpPr/>
          <p:nvPr/>
        </p:nvGrpSpPr>
        <p:grpSpPr>
          <a:xfrm>
            <a:off x="5516493" y="1886945"/>
            <a:ext cx="2342604" cy="2587090"/>
            <a:chOff x="5535713" y="1883640"/>
            <a:chExt cx="2342604" cy="2587090"/>
          </a:xfrm>
        </p:grpSpPr>
        <p:sp>
          <p:nvSpPr>
            <p:cNvPr id="393" name="Google Shape;393;p5"/>
            <p:cNvSpPr/>
            <p:nvPr/>
          </p:nvSpPr>
          <p:spPr>
            <a:xfrm rot="-5572238">
              <a:off x="5535713" y="2167442"/>
              <a:ext cx="2342604" cy="2019486"/>
            </a:xfrm>
            <a:prstGeom prst="hexagon">
              <a:avLst>
                <a:gd name="adj" fmla="val 25000"/>
                <a:gd name="vf" fmla="val 115470"/>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94" name="Google Shape;394;p5"/>
            <p:cNvSpPr/>
            <p:nvPr/>
          </p:nvSpPr>
          <p:spPr>
            <a:xfrm>
              <a:off x="5535713" y="1883640"/>
              <a:ext cx="2342604" cy="2587090"/>
            </a:xfrm>
            <a:custGeom>
              <a:avLst/>
              <a:gdLst/>
              <a:ahLst/>
              <a:cxnLst/>
              <a:rect l="l" t="t" r="r" b="b"/>
              <a:pathLst>
                <a:path w="2342604" h="2587090" extrusionOk="0">
                  <a:moveTo>
                    <a:pt x="1171199" y="275114"/>
                  </a:moveTo>
                  <a:cubicBezTo>
                    <a:pt x="1119477" y="275114"/>
                    <a:pt x="1067756" y="288493"/>
                    <a:pt x="1021412" y="315249"/>
                  </a:cubicBezTo>
                  <a:lnTo>
                    <a:pt x="398816" y="674687"/>
                  </a:lnTo>
                  <a:cubicBezTo>
                    <a:pt x="306114" y="728189"/>
                    <a:pt x="249011" y="827096"/>
                    <a:pt x="249030" y="934129"/>
                  </a:cubicBezTo>
                  <a:lnTo>
                    <a:pt x="249029" y="1652923"/>
                  </a:lnTo>
                  <a:cubicBezTo>
                    <a:pt x="249011" y="1759956"/>
                    <a:pt x="306114" y="1858863"/>
                    <a:pt x="398816" y="1912365"/>
                  </a:cubicBezTo>
                  <a:lnTo>
                    <a:pt x="1021412" y="2271803"/>
                  </a:lnTo>
                  <a:cubicBezTo>
                    <a:pt x="1114100" y="2325317"/>
                    <a:pt x="1228297" y="2325317"/>
                    <a:pt x="1320986" y="2271803"/>
                  </a:cubicBezTo>
                  <a:lnTo>
                    <a:pt x="1943582" y="1912696"/>
                  </a:lnTo>
                  <a:cubicBezTo>
                    <a:pt x="2036309" y="1859140"/>
                    <a:pt x="2093412" y="1760172"/>
                    <a:pt x="2093368" y="1653088"/>
                  </a:cubicBezTo>
                  <a:lnTo>
                    <a:pt x="2093368" y="934129"/>
                  </a:lnTo>
                  <a:cubicBezTo>
                    <a:pt x="2093353" y="827105"/>
                    <a:pt x="2036259" y="728214"/>
                    <a:pt x="1943582" y="674687"/>
                  </a:cubicBezTo>
                  <a:lnTo>
                    <a:pt x="1320986" y="315249"/>
                  </a:lnTo>
                  <a:cubicBezTo>
                    <a:pt x="1274642" y="288493"/>
                    <a:pt x="1222920" y="275114"/>
                    <a:pt x="1171199" y="275114"/>
                  </a:cubicBezTo>
                  <a:close/>
                  <a:moveTo>
                    <a:pt x="1171303" y="0"/>
                  </a:moveTo>
                  <a:cubicBezTo>
                    <a:pt x="1236998" y="0"/>
                    <a:pt x="1302692" y="16993"/>
                    <a:pt x="1361556" y="50978"/>
                  </a:cubicBezTo>
                  <a:lnTo>
                    <a:pt x="2152352" y="507521"/>
                  </a:lnTo>
                  <a:cubicBezTo>
                    <a:pt x="2270067" y="575509"/>
                    <a:pt x="2342585" y="701116"/>
                    <a:pt x="2342604" y="837054"/>
                  </a:cubicBezTo>
                  <a:lnTo>
                    <a:pt x="2342604" y="1750246"/>
                  </a:lnTo>
                  <a:cubicBezTo>
                    <a:pt x="2342660" y="1886259"/>
                    <a:pt x="2270131" y="2011964"/>
                    <a:pt x="2152352" y="2079989"/>
                  </a:cubicBezTo>
                  <a:lnTo>
                    <a:pt x="1361556" y="2536112"/>
                  </a:lnTo>
                  <a:cubicBezTo>
                    <a:pt x="1243827" y="2604083"/>
                    <a:pt x="1098779" y="2604083"/>
                    <a:pt x="981050" y="2536112"/>
                  </a:cubicBezTo>
                  <a:lnTo>
                    <a:pt x="190254" y="2079569"/>
                  </a:lnTo>
                  <a:cubicBezTo>
                    <a:pt x="72508" y="2011613"/>
                    <a:pt x="-22" y="1885985"/>
                    <a:pt x="1" y="1750036"/>
                  </a:cubicBezTo>
                  <a:lnTo>
                    <a:pt x="2" y="837054"/>
                  </a:lnTo>
                  <a:cubicBezTo>
                    <a:pt x="-22" y="701105"/>
                    <a:pt x="72508" y="575477"/>
                    <a:pt x="190255" y="507521"/>
                  </a:cubicBezTo>
                  <a:lnTo>
                    <a:pt x="981050" y="50978"/>
                  </a:lnTo>
                  <a:cubicBezTo>
                    <a:pt x="1039915" y="16993"/>
                    <a:pt x="1105609" y="0"/>
                    <a:pt x="117130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95" name="Google Shape;395;p5"/>
          <p:cNvSpPr/>
          <p:nvPr/>
        </p:nvSpPr>
        <p:spPr>
          <a:xfrm>
            <a:off x="807599" y="2591246"/>
            <a:ext cx="770134" cy="849679"/>
          </a:xfrm>
          <a:custGeom>
            <a:avLst/>
            <a:gdLst/>
            <a:ahLst/>
            <a:cxnLst/>
            <a:rect l="l" t="t" r="r" b="b"/>
            <a:pathLst>
              <a:path w="770134" h="849679" extrusionOk="0">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6" name="Google Shape;396;p5"/>
          <p:cNvSpPr/>
          <p:nvPr/>
        </p:nvSpPr>
        <p:spPr>
          <a:xfrm>
            <a:off x="1661638" y="3892706"/>
            <a:ext cx="770239" cy="849465"/>
          </a:xfrm>
          <a:custGeom>
            <a:avLst/>
            <a:gdLst/>
            <a:ahLst/>
            <a:cxnLst/>
            <a:rect l="l" t="t" r="r" b="b"/>
            <a:pathLst>
              <a:path w="770239" h="849465" extrusionOk="0">
                <a:moveTo>
                  <a:pt x="707798" y="682931"/>
                </a:moveTo>
                <a:lnTo>
                  <a:pt x="448115" y="832805"/>
                </a:lnTo>
                <a:cubicBezTo>
                  <a:pt x="409434" y="855137"/>
                  <a:pt x="361778" y="855137"/>
                  <a:pt x="323098" y="832805"/>
                </a:cubicBezTo>
                <a:lnTo>
                  <a:pt x="63414" y="682931"/>
                </a:lnTo>
                <a:cubicBezTo>
                  <a:pt x="24614" y="660680"/>
                  <a:pt x="627" y="619423"/>
                  <a:pt x="486" y="574695"/>
                </a:cubicBezTo>
                <a:lnTo>
                  <a:pt x="486" y="274948"/>
                </a:lnTo>
                <a:cubicBezTo>
                  <a:pt x="627" y="230220"/>
                  <a:pt x="24614" y="188963"/>
                  <a:pt x="63414" y="166711"/>
                </a:cubicBezTo>
                <a:lnTo>
                  <a:pt x="323097" y="16838"/>
                </a:lnTo>
                <a:cubicBezTo>
                  <a:pt x="361778" y="-5494"/>
                  <a:pt x="409434" y="-5494"/>
                  <a:pt x="448115" y="16838"/>
                </a:cubicBezTo>
                <a:lnTo>
                  <a:pt x="707798" y="166711"/>
                </a:lnTo>
                <a:cubicBezTo>
                  <a:pt x="746630" y="188931"/>
                  <a:pt x="770628" y="230208"/>
                  <a:pt x="770726" y="274948"/>
                </a:cubicBezTo>
                <a:lnTo>
                  <a:pt x="770726" y="574905"/>
                </a:lnTo>
                <a:cubicBezTo>
                  <a:pt x="770553" y="619570"/>
                  <a:pt x="746565" y="660749"/>
                  <a:pt x="707798" y="6829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7" name="Google Shape;397;p5"/>
          <p:cNvSpPr/>
          <p:nvPr/>
        </p:nvSpPr>
        <p:spPr>
          <a:xfrm>
            <a:off x="2277913" y="5194056"/>
            <a:ext cx="769715" cy="849365"/>
          </a:xfrm>
          <a:custGeom>
            <a:avLst/>
            <a:gdLst/>
            <a:ahLst/>
            <a:cxnLst/>
            <a:rect l="l" t="t" r="r" b="b"/>
            <a:pathLst>
              <a:path w="769715" h="849365" extrusionOk="0">
                <a:moveTo>
                  <a:pt x="707798" y="683143"/>
                </a:moveTo>
                <a:lnTo>
                  <a:pt x="448010" y="832703"/>
                </a:lnTo>
                <a:cubicBezTo>
                  <a:pt x="409368" y="855038"/>
                  <a:pt x="361740" y="855038"/>
                  <a:pt x="323098" y="832703"/>
                </a:cubicBezTo>
                <a:lnTo>
                  <a:pt x="63414" y="683143"/>
                </a:lnTo>
                <a:cubicBezTo>
                  <a:pt x="24582" y="660924"/>
                  <a:pt x="584" y="619647"/>
                  <a:pt x="486" y="574907"/>
                </a:cubicBezTo>
                <a:lnTo>
                  <a:pt x="486" y="274950"/>
                </a:lnTo>
                <a:cubicBezTo>
                  <a:pt x="584" y="230210"/>
                  <a:pt x="24582" y="188934"/>
                  <a:pt x="63414" y="166714"/>
                </a:cubicBezTo>
                <a:lnTo>
                  <a:pt x="323098" y="16840"/>
                </a:lnTo>
                <a:cubicBezTo>
                  <a:pt x="361740" y="-5495"/>
                  <a:pt x="409368" y="-5495"/>
                  <a:pt x="448010" y="16840"/>
                </a:cubicBezTo>
                <a:lnTo>
                  <a:pt x="707798" y="166714"/>
                </a:lnTo>
                <a:cubicBezTo>
                  <a:pt x="746412" y="189083"/>
                  <a:pt x="770190" y="230324"/>
                  <a:pt x="770202" y="274950"/>
                </a:cubicBezTo>
                <a:lnTo>
                  <a:pt x="770202" y="574907"/>
                </a:lnTo>
                <a:cubicBezTo>
                  <a:pt x="770190" y="619533"/>
                  <a:pt x="746413" y="660775"/>
                  <a:pt x="707798" y="68314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8" name="Google Shape;398;p5"/>
          <p:cNvSpPr txBox="1"/>
          <p:nvPr/>
        </p:nvSpPr>
        <p:spPr>
          <a:xfrm>
            <a:off x="8101245" y="2867040"/>
            <a:ext cx="4043644" cy="1200310"/>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Lato"/>
                <a:ea typeface="Lato"/>
                <a:cs typeface="Lato"/>
                <a:sym typeface="Lato"/>
              </a:rPr>
              <a:t>Guaranteeing </a:t>
            </a:r>
            <a:r>
              <a:rPr lang="en-US" sz="1800" b="0" i="0" u="none" strike="noStrike" cap="none">
                <a:solidFill>
                  <a:schemeClr val="lt1"/>
                </a:solidFill>
                <a:latin typeface="Lato"/>
                <a:ea typeface="Lato"/>
                <a:cs typeface="Lato"/>
                <a:sym typeface="Lato"/>
              </a:rPr>
              <a:t>accurate file classification and securing file uploads are paramount challenges in our development process</a:t>
            </a:r>
            <a:endParaRPr sz="1800" b="0" i="0" u="none" strike="noStrike" cap="none">
              <a:solidFill>
                <a:schemeClr val="lt1"/>
              </a:solidFill>
              <a:latin typeface="Lato"/>
              <a:ea typeface="Lato"/>
              <a:cs typeface="Lato"/>
              <a:sym typeface="Lato"/>
            </a:endParaRPr>
          </a:p>
        </p:txBody>
      </p:sp>
      <p:sp>
        <p:nvSpPr>
          <p:cNvPr id="399" name="Google Shape;399;p5"/>
          <p:cNvSpPr txBox="1"/>
          <p:nvPr/>
        </p:nvSpPr>
        <p:spPr>
          <a:xfrm>
            <a:off x="8053310" y="1699653"/>
            <a:ext cx="3762375" cy="1138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Challenges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accent2"/>
                </a:solidFill>
                <a:latin typeface="Lato Black"/>
                <a:ea typeface="Lato Black"/>
                <a:cs typeface="Lato Black"/>
                <a:sym typeface="Lato Black"/>
              </a:rPr>
              <a:t>and Solution</a:t>
            </a:r>
            <a:endParaRPr sz="3200" b="0" i="0" u="none" strike="noStrike" cap="none">
              <a:solidFill>
                <a:schemeClr val="accent2"/>
              </a:solidFill>
              <a:latin typeface="Lato Light"/>
              <a:ea typeface="Lato Light"/>
              <a:cs typeface="Lato Light"/>
              <a:sym typeface="Lato Light"/>
            </a:endParaRPr>
          </a:p>
        </p:txBody>
      </p:sp>
      <p:grpSp>
        <p:nvGrpSpPr>
          <p:cNvPr id="400" name="Google Shape;400;p5"/>
          <p:cNvGrpSpPr/>
          <p:nvPr/>
        </p:nvGrpSpPr>
        <p:grpSpPr>
          <a:xfrm>
            <a:off x="1699343" y="2222550"/>
            <a:ext cx="3235823" cy="563478"/>
            <a:chOff x="594039" y="1299676"/>
            <a:chExt cx="1463456" cy="563478"/>
          </a:xfrm>
        </p:grpSpPr>
        <p:sp>
          <p:nvSpPr>
            <p:cNvPr id="401" name="Google Shape;401;p5"/>
            <p:cNvSpPr txBox="1"/>
            <p:nvPr/>
          </p:nvSpPr>
          <p:spPr>
            <a:xfrm>
              <a:off x="594039" y="1299676"/>
              <a:ext cx="5917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Accuracy</a:t>
              </a:r>
              <a:endParaRPr sz="1800" b="1" i="0" u="none" strike="noStrike" cap="none">
                <a:solidFill>
                  <a:schemeClr val="accent5"/>
                </a:solidFill>
                <a:latin typeface="Montserrat"/>
                <a:ea typeface="Montserrat"/>
                <a:cs typeface="Montserrat"/>
                <a:sym typeface="Montserrat"/>
              </a:endParaRPr>
            </a:p>
          </p:txBody>
        </p:sp>
        <p:sp>
          <p:nvSpPr>
            <p:cNvPr id="402" name="Google Shape;402;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Accurate file classification</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403" name="Google Shape;403;p5"/>
          <p:cNvGrpSpPr/>
          <p:nvPr/>
        </p:nvGrpSpPr>
        <p:grpSpPr>
          <a:xfrm>
            <a:off x="2556593" y="3670350"/>
            <a:ext cx="3235823" cy="563478"/>
            <a:chOff x="594039" y="1299676"/>
            <a:chExt cx="1463456" cy="563478"/>
          </a:xfrm>
        </p:grpSpPr>
        <p:sp>
          <p:nvSpPr>
            <p:cNvPr id="404" name="Google Shape;404;p5"/>
            <p:cNvSpPr txBox="1"/>
            <p:nvPr/>
          </p:nvSpPr>
          <p:spPr>
            <a:xfrm>
              <a:off x="594039" y="1299676"/>
              <a:ext cx="5337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Security</a:t>
              </a:r>
              <a:endParaRPr sz="1800" b="1" i="0" u="none" strike="noStrike" cap="none">
                <a:solidFill>
                  <a:schemeClr val="accent5"/>
                </a:solidFill>
                <a:latin typeface="Montserrat"/>
                <a:ea typeface="Montserrat"/>
                <a:cs typeface="Montserrat"/>
                <a:sym typeface="Montserrat"/>
              </a:endParaRPr>
            </a:p>
          </p:txBody>
        </p:sp>
        <p:sp>
          <p:nvSpPr>
            <p:cNvPr id="405" name="Google Shape;405;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Secure file upload to prevent attacks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406" name="Google Shape;406;p5"/>
          <p:cNvGrpSpPr/>
          <p:nvPr/>
        </p:nvGrpSpPr>
        <p:grpSpPr>
          <a:xfrm>
            <a:off x="3280493" y="5175300"/>
            <a:ext cx="3235823" cy="563478"/>
            <a:chOff x="594039" y="1299676"/>
            <a:chExt cx="1463456" cy="563478"/>
          </a:xfrm>
        </p:grpSpPr>
        <p:sp>
          <p:nvSpPr>
            <p:cNvPr id="407" name="Google Shape;407;p5"/>
            <p:cNvSpPr txBox="1"/>
            <p:nvPr/>
          </p:nvSpPr>
          <p:spPr>
            <a:xfrm>
              <a:off x="594039" y="1299676"/>
              <a:ext cx="6417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Validation</a:t>
              </a:r>
              <a:endParaRPr sz="1800" b="1" i="0" u="none" strike="noStrike" cap="none">
                <a:solidFill>
                  <a:schemeClr val="accent5"/>
                </a:solidFill>
                <a:latin typeface="Montserrat"/>
                <a:ea typeface="Montserrat"/>
                <a:cs typeface="Montserrat"/>
                <a:sym typeface="Montserrat"/>
              </a:endParaRPr>
            </a:p>
          </p:txBody>
        </p:sp>
        <p:sp>
          <p:nvSpPr>
            <p:cNvPr id="408" name="Google Shape;408;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Testing and validation</a:t>
              </a:r>
              <a:endParaRPr sz="1050" b="0" i="0" u="none" strike="noStrike" cap="none">
                <a:solidFill>
                  <a:schemeClr val="lt1"/>
                </a:solidFill>
                <a:latin typeface="Montserrat Light"/>
                <a:ea typeface="Montserrat Light"/>
                <a:cs typeface="Montserrat Light"/>
                <a:sym typeface="Montserrat Light"/>
              </a:endParaRPr>
            </a:p>
          </p:txBody>
        </p:sp>
      </p:grpSp>
      <p:pic>
        <p:nvPicPr>
          <p:cNvPr id="2" name="Audio 3">
            <a:hlinkClick r:id="" action="ppaction://media"/>
            <a:extLst>
              <a:ext uri="{FF2B5EF4-FFF2-40B4-BE49-F238E27FC236}">
                <a16:creationId xmlns:a16="http://schemas.microsoft.com/office/drawing/2014/main" id="{46BF5A34-BB21-2981-0938-E0B40352750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ompany Introduction PPThemes">
  <a:themeElements>
    <a:clrScheme name="businessMorph">
      <a:dk1>
        <a:srgbClr val="000000"/>
      </a:dk1>
      <a:lt1>
        <a:srgbClr val="FFFFFF"/>
      </a:lt1>
      <a:dk2>
        <a:srgbClr val="5B9BD5"/>
      </a:dk2>
      <a:lt2>
        <a:srgbClr val="E7E6E6"/>
      </a:lt2>
      <a:accent1>
        <a:srgbClr val="69BCD6"/>
      </a:accent1>
      <a:accent2>
        <a:srgbClr val="70B886"/>
      </a:accent2>
      <a:accent3>
        <a:srgbClr val="282E39"/>
      </a:accent3>
      <a:accent4>
        <a:srgbClr val="81C568"/>
      </a:accent4>
      <a:accent5>
        <a:srgbClr val="68B9E2"/>
      </a:accent5>
      <a:accent6>
        <a:srgbClr val="5197AE"/>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any Introduction PPThemes">
  <a:themeElements>
    <a:clrScheme name="businessMorph">
      <a:dk1>
        <a:srgbClr val="000000"/>
      </a:dk1>
      <a:lt1>
        <a:srgbClr val="FFFFFF"/>
      </a:lt1>
      <a:dk2>
        <a:srgbClr val="5B9BD5"/>
      </a:dk2>
      <a:lt2>
        <a:srgbClr val="E7E6E6"/>
      </a:lt2>
      <a:accent1>
        <a:srgbClr val="69BCD6"/>
      </a:accent1>
      <a:accent2>
        <a:srgbClr val="70B886"/>
      </a:accent2>
      <a:accent3>
        <a:srgbClr val="282E39"/>
      </a:accent3>
      <a:accent4>
        <a:srgbClr val="81C568"/>
      </a:accent4>
      <a:accent5>
        <a:srgbClr val="68B9E2"/>
      </a:accent5>
      <a:accent6>
        <a:srgbClr val="5197AE"/>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3142</Words>
  <Application>Microsoft Office PowerPoint</Application>
  <PresentationFormat>Widescreen</PresentationFormat>
  <Paragraphs>157</Paragraphs>
  <Slides>10</Slides>
  <Notes>10</Notes>
  <HiddenSlides>0</HiddenSlides>
  <MMClips>10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Open Sans</vt:lpstr>
      <vt:lpstr>Lato Light</vt:lpstr>
      <vt:lpstr>Montserrat Light</vt:lpstr>
      <vt:lpstr>Calibri</vt:lpstr>
      <vt:lpstr>Lato Black</vt:lpstr>
      <vt:lpstr>Montserrat</vt:lpstr>
      <vt:lpstr>Lato</vt:lpstr>
      <vt:lpstr>Arial</vt:lpstr>
      <vt:lpstr>Company Introduction PPThemes</vt:lpstr>
      <vt:lpstr>Company Introduction PPThemes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indra.dewaji@gmail.com</dc:creator>
  <cp:lastModifiedBy>IDE's Family Device</cp:lastModifiedBy>
  <cp:revision>10</cp:revision>
  <dcterms:created xsi:type="dcterms:W3CDTF">2020-03-21T22:03:23Z</dcterms:created>
  <dcterms:modified xsi:type="dcterms:W3CDTF">2023-07-16T09:08:52Z</dcterms:modified>
</cp:coreProperties>
</file>